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8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59" r:id="rId12"/>
    <p:sldId id="260" r:id="rId13"/>
    <p:sldId id="261" r:id="rId14"/>
    <p:sldId id="262" r:id="rId15"/>
    <p:sldId id="263" r:id="rId16"/>
    <p:sldId id="264" r:id="rId17"/>
    <p:sldId id="26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20" d="100"/>
          <a:sy n="120" d="100"/>
        </p:scale>
        <p:origin x="-14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275-39D9-4667-A565-319DA13875A2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A079-41DB-4B4C-B6AE-254E11AFF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691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275-39D9-4667-A565-319DA13875A2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A079-41DB-4B4C-B6AE-254E11AFF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343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275-39D9-4667-A565-319DA13875A2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A079-41DB-4B4C-B6AE-254E11AFF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07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275-39D9-4667-A565-319DA13875A2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A079-41DB-4B4C-B6AE-254E11AFF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115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275-39D9-4667-A565-319DA13875A2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A079-41DB-4B4C-B6AE-254E11AFF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882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275-39D9-4667-A565-319DA13875A2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A079-41DB-4B4C-B6AE-254E11AFF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74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275-39D9-4667-A565-319DA13875A2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A079-41DB-4B4C-B6AE-254E11AFF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178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275-39D9-4667-A565-319DA13875A2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A079-41DB-4B4C-B6AE-254E11AFF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57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275-39D9-4667-A565-319DA13875A2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A079-41DB-4B4C-B6AE-254E11AFF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616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275-39D9-4667-A565-319DA13875A2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A079-41DB-4B4C-B6AE-254E11AFF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010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54275-39D9-4667-A565-319DA13875A2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CA079-41DB-4B4C-B6AE-254E11AFF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708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54275-39D9-4667-A565-319DA13875A2}" type="datetimeFigureOut">
              <a:rPr lang="ru-RU" smtClean="0"/>
              <a:t>19.08.2020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CA079-41DB-4B4C-B6AE-254E11AFFE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96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0749" y="2282140"/>
            <a:ext cx="1171525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«Чувство гордости за свою великую страну» 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84332" y="81775"/>
            <a:ext cx="81338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МБУ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«МЦБС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Зырянского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района»</a:t>
            </a:r>
            <a:endParaRPr lang="ru-RU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Чердатский филиал </a:t>
            </a:r>
            <a:endParaRPr lang="ru-RU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85881" y="4632920"/>
            <a:ext cx="44239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библиотекарь 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Чердатского филиала  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Филатова Тамара Владимировна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38379" y="6350040"/>
            <a:ext cx="1647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 2020 г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5125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589" y="1637211"/>
            <a:ext cx="4075611" cy="3082835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герб </a:t>
            </a:r>
            <a:b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ru-RU" sz="36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55760" y="-297"/>
            <a:ext cx="7030992" cy="703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5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79565" y="798901"/>
            <a:ext cx="113124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Гербы появились очень давно, около 4 тысяч лет назад.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Слово « ГЕРБ » немецкое ЭРБЕ обозначает НАСЛЕДСТВО.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Герб показывает исторические традиции страны.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00" y="2937932"/>
            <a:ext cx="3255546" cy="39200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4214948" y="2464526"/>
            <a:ext cx="782900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герб Российской Федерации представляет собой четырехугольный, с закругленными нижними углами, заостренный в оконечности красный геральдический щит с золотым двуглавым орлом, поднявшим вверх распущенные крылья. Орел увенчан двумя малыми коронами и - над ними - одной большой короной, соединенными лентой. В правой лапе орла - скипетр, в левой - держава. На груди орла, в красном щите, - серебряный всадник в синем плаще на серебряном коне, поражающий серебряным копьем черного опрокинутого навзничь и попранного конем дракона.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6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382" y="1468669"/>
            <a:ext cx="3255546" cy="39200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190310" y="2076697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декабря 2000 года Государственная Дума приняла Федеральный конституционный закон "о Государственном гербе Российской Федерации". Который был одобрен Советом Федерации и подписан Президентом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6552" y="711714"/>
            <a:ext cx="7626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герб Российской Федерации, 2000 г.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66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68966"/>
            <a:ext cx="3255546" cy="39200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75772" y="470556"/>
            <a:ext cx="69327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Значение символов </a:t>
            </a:r>
          </a:p>
          <a:p>
            <a:pPr algn="ctr"/>
            <a:endParaRPr lang="ru-RU" sz="2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Золотой двуглавый орел на красном поле сохраняет историческую преемственность в цветовой гамме гербов конца XV - XVII века. Над головами орла изображены три исторические короны Петра Великого, символизирующие в новых условиях суверенитет, как всей Российской Федерации, так и ее частей, субъектов Федерации. В лапах - скипетр и держава, олицетворяющие государственную власть и единое государство. На груди - изображение всадника, поражающего копьем дракона. Это один из древних символов борьбы добра со злом, света с тьмой, защиты Отечества.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37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b="5900"/>
          <a:stretch/>
        </p:blipFill>
        <p:spPr>
          <a:xfrm>
            <a:off x="528" y="-298"/>
            <a:ext cx="12192000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234544" y="1443544"/>
            <a:ext cx="760258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главная песня страны. 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гимн греческое и означает </a:t>
            </a:r>
            <a:r>
              <a:rPr lang="ru-RU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ВОСХВАЛЕНИЕ.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Слова гимна написал Сергей Михалков, а слова Александр Александров. </a:t>
            </a:r>
          </a:p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 России был принят в 2000 году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5143" t="27555" r="57714" b="7048"/>
          <a:stretch/>
        </p:blipFill>
        <p:spPr>
          <a:xfrm>
            <a:off x="838200" y="1186246"/>
            <a:ext cx="3396344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27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850675" y="544652"/>
            <a:ext cx="713194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Государственный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гимн Российской Федерации должен исполняться в точном соответствии с утвержденными музыкальной редакцией и текстом. 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При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официальном исполнении Государственного гимна Российской Федерации присутствующие выслушивают его стоя, мужчины — без головных уборов.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85477"/>
            <a:ext cx="3395766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1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380" y="1552303"/>
            <a:ext cx="2840544" cy="37533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477" y="2575455"/>
            <a:ext cx="3273906" cy="3942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85" y="1552303"/>
            <a:ext cx="3827277" cy="280447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04864" y="262647"/>
            <a:ext cx="9466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СИМВОЛЫ  РОССИЙСКОЙ ФЕДЕРАЦИИ: ГЕРБ, ФЛАГ, ГИМН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74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2879" y="1688013"/>
            <a:ext cx="1178269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«Самый распространённый вид гордости — это национальная гордость. Каждый человек, живущий на планете, испытывает чувство гордости за свою Родину»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77646" y="5003466"/>
            <a:ext cx="41140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Шопенгауэр</a:t>
            </a:r>
            <a:endParaRPr lang="ru-RU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71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1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552945" y="5473005"/>
            <a:ext cx="58724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нашем флаге три цвета: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Белый. Синий. Красный.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Флаг -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триколор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6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21432" y="533962"/>
            <a:ext cx="654069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флаг Российской Федерации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ее официальный государственный символ (наряду с гербом и гимном). Утвержден Указом Президента Российской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2126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11 декабря 1993года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"О Государственном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флаге Российской Федерации". Представляет собой прямоугольное полотнище из трёх равновеликих горизонтальных полос: верхней — белого, средней — синего и нижней — красного цвета. Отношение ширины флага к его длине составляет 2:3 Государственный флаг Российской Федерации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133" y="1114697"/>
            <a:ext cx="4948299" cy="3628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9289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594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458097" y="285250"/>
            <a:ext cx="643781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Флаг подлежит защите как внутри страны, так за её пределами.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оскорбление рассматривается как оскорбление чести народа и государства. Надругательство над Государственным флагом Российской Федерации является преступлением. Надругательство может выражаться в совершении лицами, достигшими 16 лет, самых разнообразных активных публичных действий, свидетельствующих о неуважительном отношении к флагу, например, в его уничтожении, повреждении, нанесении циничных рисунков или надписей. 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ФЛАГ- это СВЯТЫНЯ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16" y="1287689"/>
            <a:ext cx="495038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0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669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671236" y="212474"/>
            <a:ext cx="634505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происхождения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триколора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историков существует несколько версий происхождения цветов в Государственном флаге. Первая версия относится к временам правления Петра I, который взял эти цвета у герба Москвы: Белый - это белый конь.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Синий – это синий плащ на Георгии Победоносце.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– это красный щит герба.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6423" y="4651561"/>
            <a:ext cx="120075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точка зрения утверждает, что появление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триколора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 историческое значение. Чередующиеся белая, синяя и красная полосы появились во времена правления отца Петра I – царя Алексея Михайловича. В те времена Россия была многонациональным государством, и основными народами считались: Белорусы ( белый цвет ).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Украинцы ( синий цвет ). Русские ( красный цвет 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855" y="1296200"/>
            <a:ext cx="495038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1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84371" y="1157062"/>
            <a:ext cx="629063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– иному объясняют расцветку Российского флага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геральдисты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учёные, которые изучают символы государства). Они полагают, что белый и синий цвета издревле считались цветами Русской православной церкви.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ОЗНАЧАЕТ ОТКРОВЕННОСТЬ, БЛАГОРОДСТВО, СОВЕРШЕНСТВО.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СИНИЙ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ВЕРНОСТЬ И ЧЕСТНОСТЬ.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МУЖЕСТВО, ОТВАГУ, ГЕРОИЗМ.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95" y="1362196"/>
            <a:ext cx="4950381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4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2823" y="1512117"/>
            <a:ext cx="5867399" cy="2450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 существует праздник, который торжественно отмечается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АВГУСТА – </a:t>
            </a: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ГОСУДАРСТВЕННОГО ФЛАГА РОССИЙСКОЙ ФЕДЕРАЦИИ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1" y="1290017"/>
            <a:ext cx="49503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6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677</Words>
  <Application>Microsoft Office PowerPoint</Application>
  <PresentationFormat>Произвольный</PresentationFormat>
  <Paragraphs>46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Государственный герб 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 Windows</cp:lastModifiedBy>
  <cp:revision>10</cp:revision>
  <dcterms:created xsi:type="dcterms:W3CDTF">2020-07-21T07:25:00Z</dcterms:created>
  <dcterms:modified xsi:type="dcterms:W3CDTF">2020-08-19T08:20:42Z</dcterms:modified>
</cp:coreProperties>
</file>