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7" r:id="rId3"/>
    <p:sldId id="261" r:id="rId4"/>
    <p:sldId id="262" r:id="rId5"/>
    <p:sldId id="260" r:id="rId6"/>
    <p:sldId id="266" r:id="rId7"/>
    <p:sldId id="265" r:id="rId8"/>
    <p:sldId id="264" r:id="rId9"/>
    <p:sldId id="263" r:id="rId10"/>
    <p:sldId id="268" r:id="rId11"/>
    <p:sldId id="267" r:id="rId12"/>
    <p:sldId id="259" r:id="rId13"/>
    <p:sldId id="270"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9" d="100"/>
          <a:sy n="119" d="100"/>
        </p:scale>
        <p:origin x="-139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085716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992631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119963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695208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09.06.2020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186027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09.06.2020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84191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09.06.2020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613867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09.06.2020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73039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09.06.2020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064038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09.06.2020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794231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09.06.2020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333568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09.06.2020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6478772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18" Type="http://schemas.openxmlformats.org/officeDocument/2006/relationships/image" Target="../media/image33.jpeg"/><Relationship Id="rId3" Type="http://schemas.microsoft.com/office/2007/relationships/hdphoto" Target="../media/hdphoto1.wdp"/><Relationship Id="rId7" Type="http://schemas.openxmlformats.org/officeDocument/2006/relationships/image" Target="../media/image22.jpg"/><Relationship Id="rId12" Type="http://schemas.openxmlformats.org/officeDocument/2006/relationships/image" Target="../media/image27.jpeg"/><Relationship Id="rId17" Type="http://schemas.openxmlformats.org/officeDocument/2006/relationships/image" Target="../media/image32.jpeg"/><Relationship Id="rId2" Type="http://schemas.openxmlformats.org/officeDocument/2006/relationships/image" Target="../media/image5.png"/><Relationship Id="rId16"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g"/><Relationship Id="rId15" Type="http://schemas.openxmlformats.org/officeDocument/2006/relationships/image" Target="../media/image3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ped-kopilka.ru/blogs/nadezhda-vladimirovna-rjabichenko/sozdanie-filfordov-v-programe-powerpoint-poshagovaja-instrukcija-s-foto.html" TargetMode="External"/><Relationship Id="rId5" Type="http://schemas.openxmlformats.org/officeDocument/2006/relationships/hyperlink" Target="https://businessman.ru/new-vydayushhiesya-grazhdane-rossii-spisok-biografii-interesnye-fakty-i-dostizheniya.html" TargetMode="External"/><Relationship Id="rId4" Type="http://schemas.openxmlformats.org/officeDocument/2006/relationships/hyperlink" Target="https://pomnisvoih.ru/"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3" y="138381"/>
            <a:ext cx="9158753" cy="6736966"/>
          </a:xfrm>
          <a:prstGeom prst="rect">
            <a:avLst/>
          </a:prstGeom>
        </p:spPr>
      </p:pic>
      <p:sp>
        <p:nvSpPr>
          <p:cNvPr id="3" name="Подзаголовок 2"/>
          <p:cNvSpPr>
            <a:spLocks noGrp="1"/>
          </p:cNvSpPr>
          <p:nvPr>
            <p:ph type="subTitle" idx="1"/>
          </p:nvPr>
        </p:nvSpPr>
        <p:spPr>
          <a:xfrm>
            <a:off x="0" y="138381"/>
            <a:ext cx="9122781" cy="6719618"/>
          </a:xfrm>
        </p:spPr>
        <p:txBody>
          <a:bodyPr>
            <a:normAutofit lnSpcReduction="10000"/>
          </a:bodyPr>
          <a:lstStyle/>
          <a:p>
            <a:r>
              <a:rPr lang="ru-RU" dirty="0" smtClean="0">
                <a:effectLst>
                  <a:outerShdw blurRad="38100" dist="38100" dir="2700000" algn="tl">
                    <a:srgbClr val="000000">
                      <a:alpha val="43137"/>
                    </a:srgbClr>
                  </a:outerShdw>
                </a:effectLst>
                <a:latin typeface="Lato Black" panose="020F0A02020204030203" pitchFamily="34" charset="0"/>
                <a:cs typeface="Lato Black" panose="020F0A02020204030203" pitchFamily="34" charset="0"/>
              </a:rPr>
              <a:t>МБУ «МЦБС Зырянского района» </a:t>
            </a:r>
          </a:p>
          <a:p>
            <a:r>
              <a:rPr lang="ru-RU" dirty="0" err="1" smtClean="0">
                <a:effectLst>
                  <a:outerShdw blurRad="38100" dist="38100" dir="2700000" algn="tl">
                    <a:srgbClr val="000000">
                      <a:alpha val="43137"/>
                    </a:srgbClr>
                  </a:outerShdw>
                </a:effectLst>
                <a:latin typeface="Lato Black" panose="020F0A02020204030203" pitchFamily="34" charset="0"/>
                <a:cs typeface="Lato Black" panose="020F0A02020204030203" pitchFamily="34" charset="0"/>
              </a:rPr>
              <a:t>Цыгановский</a:t>
            </a:r>
            <a:r>
              <a:rPr lang="ru-RU" dirty="0" smtClean="0">
                <a:effectLst>
                  <a:outerShdw blurRad="38100" dist="38100" dir="2700000" algn="tl">
                    <a:srgbClr val="000000">
                      <a:alpha val="43137"/>
                    </a:srgbClr>
                  </a:outerShdw>
                </a:effectLst>
                <a:latin typeface="Lato Black" panose="020F0A02020204030203" pitchFamily="34" charset="0"/>
                <a:cs typeface="Lato Black" panose="020F0A02020204030203" pitchFamily="34" charset="0"/>
              </a:rPr>
              <a:t> филиал</a:t>
            </a:r>
          </a:p>
          <a:p>
            <a:endParaRPr lang="ru-RU" dirty="0"/>
          </a:p>
          <a:p>
            <a:endParaRPr lang="ru-RU" dirty="0" smtClean="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r>
              <a:rPr lang="ru-RU" dirty="0" smtClean="0">
                <a:effectLst>
                  <a:outerShdw blurRad="38100" dist="38100" dir="2700000" algn="tl">
                    <a:srgbClr val="000000">
                      <a:alpha val="43137"/>
                    </a:srgbClr>
                  </a:outerShdw>
                </a:effectLst>
                <a:latin typeface="Lato Black" panose="020F0A02020204030203" pitchFamily="34" charset="0"/>
                <a:cs typeface="Lato Black" panose="020F0A02020204030203" pitchFamily="34" charset="0"/>
              </a:rPr>
              <a:t>2020 год</a:t>
            </a:r>
            <a:endParaRPr lang="ru-RU" dirty="0">
              <a:effectLst>
                <a:outerShdw blurRad="38100" dist="38100" dir="2700000" algn="tl">
                  <a:srgbClr val="000000">
                    <a:alpha val="43137"/>
                  </a:srgbClr>
                </a:outerShdw>
              </a:effectLst>
              <a:latin typeface="Lato Black" panose="020F0A02020204030203" pitchFamily="34" charset="0"/>
              <a:cs typeface="Lato Black" panose="020F0A02020204030203" pitchFamily="34" charset="0"/>
            </a:endParaRPr>
          </a:p>
        </p:txBody>
      </p:sp>
    </p:spTree>
    <p:extLst>
      <p:ext uri="{BB962C8B-B14F-4D97-AF65-F5344CB8AC3E}">
        <p14:creationId xmlns:p14="http://schemas.microsoft.com/office/powerpoint/2010/main" val="604417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backgroundRemoval t="0" b="99802" l="140" r="100000"/>
                    </a14:imgEffect>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3836" y="404664"/>
            <a:ext cx="9167836" cy="6453336"/>
          </a:xfrm>
          <a:prstGeom prst="rect">
            <a:avLst/>
          </a:prstGeom>
        </p:spPr>
      </p:pic>
      <p:sp>
        <p:nvSpPr>
          <p:cNvPr id="2" name="TextBox 1"/>
          <p:cNvSpPr txBox="1"/>
          <p:nvPr/>
        </p:nvSpPr>
        <p:spPr>
          <a:xfrm>
            <a:off x="1952638" y="35332"/>
            <a:ext cx="5214889" cy="523220"/>
          </a:xfrm>
          <a:prstGeom prst="rect">
            <a:avLst/>
          </a:prstGeom>
          <a:noFill/>
        </p:spPr>
        <p:txBody>
          <a:bodyPr wrap="none" rtlCol="0">
            <a:spAutoFit/>
          </a:bodyPr>
          <a:lstStyle/>
          <a:p>
            <a:pPr algn="ctr"/>
            <a:r>
              <a:rPr lang="ru-RU" sz="2800" b="1" dirty="0">
                <a:solidFill>
                  <a:srgbClr val="C00000"/>
                </a:solidFill>
                <a:effectLst>
                  <a:outerShdw blurRad="38100" dist="38100" dir="2700000" algn="tl">
                    <a:srgbClr val="000000">
                      <a:alpha val="43137"/>
                    </a:srgbClr>
                  </a:outerShdw>
                </a:effectLst>
                <a:latin typeface="Lato Black" panose="020F0A02020204030203" pitchFamily="34" charset="0"/>
                <a:cs typeface="Lato Black" panose="020F0A02020204030203" pitchFamily="34" charset="0"/>
              </a:rPr>
              <a:t>Андрей</a:t>
            </a:r>
            <a:r>
              <a:rPr lang="ru-RU" sz="2800" dirty="0">
                <a:solidFill>
                  <a:srgbClr val="C00000"/>
                </a:solidFill>
                <a:effectLst>
                  <a:outerShdw blurRad="38100" dist="38100" dir="2700000" algn="tl">
                    <a:srgbClr val="000000">
                      <a:alpha val="43137"/>
                    </a:srgbClr>
                  </a:outerShdw>
                </a:effectLst>
                <a:latin typeface="Lato Black" panose="020F0A02020204030203" pitchFamily="34" charset="0"/>
                <a:cs typeface="Lato Black" panose="020F0A02020204030203" pitchFamily="34" charset="0"/>
              </a:rPr>
              <a:t> </a:t>
            </a:r>
            <a:r>
              <a:rPr lang="ru-RU" sz="2800" b="1" dirty="0">
                <a:solidFill>
                  <a:srgbClr val="C00000"/>
                </a:solidFill>
                <a:effectLst>
                  <a:outerShdw blurRad="38100" dist="38100" dir="2700000" algn="tl">
                    <a:srgbClr val="000000">
                      <a:alpha val="43137"/>
                    </a:srgbClr>
                  </a:outerShdw>
                </a:effectLst>
                <a:latin typeface="Lato Black" panose="020F0A02020204030203" pitchFamily="34" charset="0"/>
                <a:cs typeface="Lato Black" panose="020F0A02020204030203" pitchFamily="34" charset="0"/>
              </a:rPr>
              <a:t>Дмитриевич</a:t>
            </a:r>
            <a:r>
              <a:rPr lang="ru-RU" sz="2800" dirty="0">
                <a:solidFill>
                  <a:srgbClr val="C00000"/>
                </a:solidFill>
                <a:effectLst>
                  <a:outerShdw blurRad="38100" dist="38100" dir="2700000" algn="tl">
                    <a:srgbClr val="000000">
                      <a:alpha val="43137"/>
                    </a:srgbClr>
                  </a:outerShdw>
                </a:effectLst>
                <a:latin typeface="Lato Black" panose="020F0A02020204030203" pitchFamily="34" charset="0"/>
                <a:cs typeface="Lato Black" panose="020F0A02020204030203" pitchFamily="34" charset="0"/>
              </a:rPr>
              <a:t> </a:t>
            </a:r>
            <a:r>
              <a:rPr lang="ru-RU" sz="2800" b="1" dirty="0">
                <a:solidFill>
                  <a:srgbClr val="C00000"/>
                </a:solidFill>
                <a:effectLst>
                  <a:outerShdw blurRad="38100" dist="38100" dir="2700000" algn="tl">
                    <a:srgbClr val="000000">
                      <a:alpha val="43137"/>
                    </a:srgbClr>
                  </a:outerShdw>
                </a:effectLst>
                <a:latin typeface="Lato Black" panose="020F0A02020204030203" pitchFamily="34" charset="0"/>
                <a:cs typeface="Lato Black" panose="020F0A02020204030203" pitchFamily="34" charset="0"/>
              </a:rPr>
              <a:t>Сахаров</a:t>
            </a:r>
            <a:endParaRPr lang="ru-RU" sz="2800" dirty="0">
              <a:solidFill>
                <a:srgbClr val="C00000"/>
              </a:solidFill>
              <a:effectLst>
                <a:outerShdw blurRad="38100" dist="38100" dir="2700000" algn="tl">
                  <a:srgbClr val="000000">
                    <a:alpha val="43137"/>
                  </a:srgbClr>
                </a:outerShdw>
              </a:effectLst>
              <a:latin typeface="Lato Black" panose="020F0A02020204030203" pitchFamily="34" charset="0"/>
              <a:cs typeface="Lato Black" panose="020F0A02020204030203" pitchFamily="34" charset="0"/>
            </a:endParaRPr>
          </a:p>
        </p:txBody>
      </p:sp>
      <p:sp>
        <p:nvSpPr>
          <p:cNvPr id="3" name="TextBox 2"/>
          <p:cNvSpPr txBox="1"/>
          <p:nvPr/>
        </p:nvSpPr>
        <p:spPr>
          <a:xfrm>
            <a:off x="179512" y="475888"/>
            <a:ext cx="8784976" cy="3139321"/>
          </a:xfrm>
          <a:prstGeom prst="rect">
            <a:avLst/>
          </a:prstGeom>
          <a:noFill/>
        </p:spPr>
        <p:txBody>
          <a:bodyPr wrap="square" rtlCol="0">
            <a:spAutoFit/>
          </a:bodyPr>
          <a:lstStyle/>
          <a:p>
            <a:pPr algn="ctr"/>
            <a:r>
              <a:rPr lang="ru-RU" b="1" dirty="0">
                <a:latin typeface="Lato" panose="020F0502020204030203" pitchFamily="34" charset="0"/>
                <a:cs typeface="Lato" panose="020F0502020204030203" pitchFamily="34" charset="0"/>
              </a:rPr>
              <a:t>Кроме Гагарина в Советском Союзе были и многие другие выдающиеся граждане России. СССР прославился на весь мир благодаря академику Андрею Сахарову, внёсшему неоценимый вклад в развитие физики. В 1949 г. совместно с Ю. Харитоном он разработал проект водородной бомбы — первого советского термоядерного оружия. Кроме того, Сахаров провел массу исследований по магнитной гидродинамике, гравитации, астрофизике, физике плазмы. В середине 70-х он предсказал появление интернета. В 1975 г. академику была присуждена Нобелевская премия мира. Последние годы своей жизни он продолжал заниматься научной деятельностью, а также был избран депутатом Верховного Совета. В 1989 г. учёный работал над проектом новой советской </a:t>
            </a:r>
            <a:r>
              <a:rPr lang="ru-RU" b="1" dirty="0" smtClean="0">
                <a:latin typeface="Lato" panose="020F0502020204030203" pitchFamily="34" charset="0"/>
                <a:cs typeface="Lato" panose="020F0502020204030203" pitchFamily="34" charset="0"/>
              </a:rPr>
              <a:t>Конституции</a:t>
            </a:r>
            <a:r>
              <a:rPr lang="ru-RU" b="1" dirty="0">
                <a:latin typeface="Lato" panose="020F0502020204030203" pitchFamily="34" charset="0"/>
                <a:cs typeface="Lato" panose="020F0502020204030203" pitchFamily="34" charset="0"/>
              </a:rPr>
              <a:t>, провозглашавшей право народов на государственность, однако скоропостижная смерть не позволила ему довести начатое дело до конца. </a:t>
            </a:r>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22" y="3860590"/>
            <a:ext cx="4271846" cy="2975136"/>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6195" y="3860590"/>
            <a:ext cx="4703556" cy="29737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0280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backgroundRemoval t="0" b="99802" l="140" r="100000"/>
                    </a14:imgEffect>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 y="404664"/>
            <a:ext cx="9129358" cy="6453336"/>
          </a:xfrm>
          <a:prstGeom prst="rect">
            <a:avLst/>
          </a:prstGeom>
        </p:spPr>
      </p:pic>
      <p:sp>
        <p:nvSpPr>
          <p:cNvPr id="2" name="TextBox 1"/>
          <p:cNvSpPr txBox="1"/>
          <p:nvPr/>
        </p:nvSpPr>
        <p:spPr>
          <a:xfrm>
            <a:off x="0" y="17167"/>
            <a:ext cx="9129358" cy="523220"/>
          </a:xfrm>
          <a:prstGeom prst="rect">
            <a:avLst/>
          </a:prstGeom>
          <a:noFill/>
        </p:spPr>
        <p:txBody>
          <a:bodyPr wrap="square" rtlCol="0">
            <a:spAutoFit/>
          </a:bodyPr>
          <a:lstStyle/>
          <a:p>
            <a:pPr algn="ctr"/>
            <a:r>
              <a:rPr lang="ru-RU" sz="2800" dirty="0">
                <a:solidFill>
                  <a:srgbClr val="C00000"/>
                </a:solidFill>
                <a:effectLst>
                  <a:outerShdw blurRad="38100" dist="38100" dir="2700000" algn="tl">
                    <a:srgbClr val="000000">
                      <a:alpha val="43137"/>
                    </a:srgbClr>
                  </a:outerShdw>
                </a:effectLst>
                <a:latin typeface="Lato Black" panose="020F0A02020204030203" pitchFamily="34" charset="0"/>
                <a:cs typeface="Lato Black" panose="020F0A02020204030203" pitchFamily="34" charset="0"/>
              </a:rPr>
              <a:t>Выдающиеся граждане России 21 </a:t>
            </a:r>
            <a:r>
              <a:rPr lang="ru-RU" sz="2800" dirty="0" smtClean="0">
                <a:solidFill>
                  <a:srgbClr val="C00000"/>
                </a:solidFill>
                <a:effectLst>
                  <a:outerShdw blurRad="38100" dist="38100" dir="2700000" algn="tl">
                    <a:srgbClr val="000000">
                      <a:alpha val="43137"/>
                    </a:srgbClr>
                  </a:outerShdw>
                </a:effectLst>
                <a:latin typeface="Lato Black" panose="020F0A02020204030203" pitchFamily="34" charset="0"/>
                <a:cs typeface="Lato Black" panose="020F0A02020204030203" pitchFamily="34" charset="0"/>
              </a:rPr>
              <a:t>века</a:t>
            </a:r>
            <a:endParaRPr lang="ru-RU" sz="2800" dirty="0">
              <a:solidFill>
                <a:srgbClr val="C00000"/>
              </a:solidFill>
              <a:effectLst>
                <a:outerShdw blurRad="38100" dist="38100" dir="2700000" algn="tl">
                  <a:srgbClr val="000000">
                    <a:alpha val="43137"/>
                  </a:srgbClr>
                </a:outerShdw>
              </a:effectLst>
              <a:latin typeface="Lato Black" panose="020F0A02020204030203" pitchFamily="34" charset="0"/>
              <a:cs typeface="Lato Black" panose="020F0A02020204030203" pitchFamily="34" charset="0"/>
            </a:endParaRPr>
          </a:p>
        </p:txBody>
      </p:sp>
      <p:sp>
        <p:nvSpPr>
          <p:cNvPr id="3" name="TextBox 2"/>
          <p:cNvSpPr txBox="1"/>
          <p:nvPr/>
        </p:nvSpPr>
        <p:spPr>
          <a:xfrm>
            <a:off x="251520" y="435384"/>
            <a:ext cx="8712968" cy="2862322"/>
          </a:xfrm>
          <a:prstGeom prst="rect">
            <a:avLst/>
          </a:prstGeom>
          <a:noFill/>
        </p:spPr>
        <p:txBody>
          <a:bodyPr wrap="square" rtlCol="0">
            <a:spAutoFit/>
          </a:bodyPr>
          <a:lstStyle/>
          <a:p>
            <a:pPr algn="ctr"/>
            <a:r>
              <a:rPr lang="ru-RU" b="1" dirty="0">
                <a:latin typeface="Lato" panose="020F0502020204030203" pitchFamily="34" charset="0"/>
                <a:cs typeface="Lato" panose="020F0502020204030203" pitchFamily="34" charset="0"/>
              </a:rPr>
              <a:t>Сегодня в нашей стране живёт огромное количество людей, прославляющих её в политике, науке, искусстве и других сферах деятельности. Самыми известными учёными современности являются физики Михаил Алленов и Валерий Рачков, урбанист Денис </a:t>
            </a:r>
            <a:r>
              <a:rPr lang="ru-RU" b="1" dirty="0" err="1">
                <a:latin typeface="Lato" panose="020F0502020204030203" pitchFamily="34" charset="0"/>
                <a:cs typeface="Lato" panose="020F0502020204030203" pitchFamily="34" charset="0"/>
              </a:rPr>
              <a:t>Визгалов</a:t>
            </a:r>
            <a:r>
              <a:rPr lang="ru-RU" b="1" dirty="0">
                <a:latin typeface="Lato" panose="020F0502020204030203" pitchFamily="34" charset="0"/>
                <a:cs typeface="Lato" panose="020F0502020204030203" pitchFamily="34" charset="0"/>
              </a:rPr>
              <a:t>, историк Вячеслав Воробьёв, экономист Надежда </a:t>
            </a:r>
            <a:r>
              <a:rPr lang="ru-RU" b="1" dirty="0" err="1">
                <a:latin typeface="Lato" panose="020F0502020204030203" pitchFamily="34" charset="0"/>
                <a:cs typeface="Lato" panose="020F0502020204030203" pitchFamily="34" charset="0"/>
              </a:rPr>
              <a:t>Косарёва</a:t>
            </a:r>
            <a:r>
              <a:rPr lang="ru-RU" b="1" dirty="0">
                <a:latin typeface="Lato" panose="020F0502020204030203" pitchFamily="34" charset="0"/>
                <a:cs typeface="Lato" panose="020F0502020204030203" pitchFamily="34" charset="0"/>
              </a:rPr>
              <a:t> и т. д. </a:t>
            </a:r>
            <a:endParaRPr lang="ru-RU" b="1" dirty="0" smtClean="0">
              <a:latin typeface="Lato" panose="020F0502020204030203" pitchFamily="34" charset="0"/>
              <a:cs typeface="Lato" panose="020F0502020204030203" pitchFamily="34" charset="0"/>
            </a:endParaRPr>
          </a:p>
          <a:p>
            <a:pPr algn="ctr"/>
            <a:r>
              <a:rPr lang="ru-RU" b="1" dirty="0" smtClean="0">
                <a:latin typeface="Lato" panose="020F0502020204030203" pitchFamily="34" charset="0"/>
                <a:cs typeface="Lato" panose="020F0502020204030203" pitchFamily="34" charset="0"/>
              </a:rPr>
              <a:t>К </a:t>
            </a:r>
            <a:r>
              <a:rPr lang="ru-RU" b="1" dirty="0">
                <a:latin typeface="Lato" panose="020F0502020204030203" pitchFamily="34" charset="0"/>
                <a:cs typeface="Lato" panose="020F0502020204030203" pitchFamily="34" charset="0"/>
              </a:rPr>
              <a:t>выдающимся деятелям искусства XXI века можно отнести художников Илью Глазунова и Алёну </a:t>
            </a:r>
            <a:r>
              <a:rPr lang="ru-RU" b="1" dirty="0" err="1">
                <a:latin typeface="Lato" panose="020F0502020204030203" pitchFamily="34" charset="0"/>
                <a:cs typeface="Lato" panose="020F0502020204030203" pitchFamily="34" charset="0"/>
              </a:rPr>
              <a:t>Азёрную</a:t>
            </a:r>
            <a:r>
              <a:rPr lang="ru-RU" b="1" dirty="0">
                <a:latin typeface="Lato" panose="020F0502020204030203" pitchFamily="34" charset="0"/>
                <a:cs typeface="Lato" panose="020F0502020204030203" pitchFamily="34" charset="0"/>
              </a:rPr>
              <a:t>, дирижёров Валерия Гергиева и Юрия </a:t>
            </a:r>
            <a:r>
              <a:rPr lang="ru-RU" b="1" dirty="0" err="1">
                <a:latin typeface="Lato" panose="020F0502020204030203" pitchFamily="34" charset="0"/>
                <a:cs typeface="Lato" panose="020F0502020204030203" pitchFamily="34" charset="0"/>
              </a:rPr>
              <a:t>Башмета</a:t>
            </a:r>
            <a:r>
              <a:rPr lang="ru-RU" b="1" dirty="0">
                <a:latin typeface="Lato" panose="020F0502020204030203" pitchFamily="34" charset="0"/>
                <a:cs typeface="Lato" panose="020F0502020204030203" pitchFamily="34" charset="0"/>
              </a:rPr>
              <a:t>, оперных певцов Дмитрия Хворостовского и Анну Нетребко, актёров Сергея Безрукова и Константина Хабенского, режиссёров Никиту Михалкова и Тимура Бекмамбетова и других. </a:t>
            </a:r>
            <a:endParaRPr lang="ru-RU" b="1" dirty="0" smtClean="0">
              <a:latin typeface="Lato" panose="020F0502020204030203" pitchFamily="34" charset="0"/>
              <a:cs typeface="Lato" panose="020F0502020204030203" pitchFamily="34" charset="0"/>
            </a:endParaRPr>
          </a:p>
          <a:p>
            <a:pPr algn="ctr"/>
            <a:r>
              <a:rPr lang="ru-RU" b="1" dirty="0" smtClean="0">
                <a:latin typeface="Lato" panose="020F0502020204030203" pitchFamily="34" charset="0"/>
                <a:cs typeface="Lato" panose="020F0502020204030203" pitchFamily="34" charset="0"/>
              </a:rPr>
              <a:t>Ну </a:t>
            </a:r>
            <a:r>
              <a:rPr lang="ru-RU" b="1" dirty="0">
                <a:latin typeface="Lato" panose="020F0502020204030203" pitchFamily="34" charset="0"/>
                <a:cs typeface="Lato" panose="020F0502020204030203" pitchFamily="34" charset="0"/>
              </a:rPr>
              <a:t>а наиболее выдающимся политиком России сегодня считается её Президент — Владимир Путин. </a:t>
            </a:r>
          </a:p>
        </p:txBody>
      </p:sp>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55" y="3363722"/>
            <a:ext cx="1184920" cy="1418942"/>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1282" y="3363722"/>
            <a:ext cx="2206795" cy="3310193"/>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39" y="4365104"/>
            <a:ext cx="1180870" cy="1771306"/>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538" y="5464790"/>
            <a:ext cx="1156646" cy="1173983"/>
          </a:xfrm>
          <a:prstGeom prst="rect">
            <a:avLst/>
          </a:prstGeom>
          <a:ln>
            <a:noFill/>
          </a:ln>
          <a:effectLst>
            <a:outerShdw blurRad="292100" dist="139700" dir="2700000" algn="tl" rotWithShape="0">
              <a:srgbClr val="333333">
                <a:alpha val="65000"/>
              </a:srgbClr>
            </a:outerShdw>
          </a:effectLst>
        </p:spPr>
      </p:pic>
      <p:pic>
        <p:nvPicPr>
          <p:cNvPr id="9" name="Рисунок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72349" y="3363722"/>
            <a:ext cx="1088933" cy="1355430"/>
          </a:xfrm>
          <a:prstGeom prst="rect">
            <a:avLst/>
          </a:prstGeom>
          <a:ln>
            <a:noFill/>
          </a:ln>
          <a:effectLst>
            <a:outerShdw blurRad="292100" dist="139700" dir="2700000" algn="tl" rotWithShape="0">
              <a:srgbClr val="333333">
                <a:alpha val="65000"/>
              </a:srgbClr>
            </a:outerShdw>
          </a:effectLst>
        </p:spPr>
      </p:pic>
      <p:pic>
        <p:nvPicPr>
          <p:cNvPr id="11" name="Рисунок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74445" y="5068297"/>
            <a:ext cx="1088934" cy="1607397"/>
          </a:xfrm>
          <a:prstGeom prst="rect">
            <a:avLst/>
          </a:prstGeom>
          <a:ln>
            <a:noFill/>
          </a:ln>
          <a:effectLst>
            <a:outerShdw blurRad="292100" dist="139700" dir="2700000" algn="tl" rotWithShape="0">
              <a:srgbClr val="333333">
                <a:alpha val="65000"/>
              </a:srgbClr>
            </a:outerShdw>
          </a:effectLst>
        </p:spPr>
      </p:pic>
      <p:pic>
        <p:nvPicPr>
          <p:cNvPr id="12" name="Рисунок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68076" y="3363722"/>
            <a:ext cx="1172051" cy="1750840"/>
          </a:xfrm>
          <a:prstGeom prst="rect">
            <a:avLst/>
          </a:prstGeom>
          <a:ln>
            <a:noFill/>
          </a:ln>
          <a:effectLst>
            <a:outerShdw blurRad="292100" dist="139700" dir="2700000" algn="tl" rotWithShape="0">
              <a:srgbClr val="333333">
                <a:alpha val="65000"/>
              </a:srgbClr>
            </a:outerShdw>
          </a:effectLst>
        </p:spPr>
      </p:pic>
      <p:pic>
        <p:nvPicPr>
          <p:cNvPr id="15" name="Рисунок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74175" y="5085183"/>
            <a:ext cx="1188538" cy="1584717"/>
          </a:xfrm>
          <a:prstGeom prst="rect">
            <a:avLst/>
          </a:prstGeom>
          <a:ln>
            <a:noFill/>
          </a:ln>
          <a:effectLst>
            <a:outerShdw blurRad="292100" dist="139700" dir="2700000" algn="tl" rotWithShape="0">
              <a:srgbClr val="333333">
                <a:alpha val="65000"/>
              </a:srgbClr>
            </a:outerShdw>
          </a:effectLst>
        </p:spPr>
      </p:pic>
      <p:pic>
        <p:nvPicPr>
          <p:cNvPr id="16" name="Рисунок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25667" y="3363722"/>
            <a:ext cx="1152841" cy="1729262"/>
          </a:xfrm>
          <a:prstGeom prst="rect">
            <a:avLst/>
          </a:prstGeom>
          <a:ln>
            <a:noFill/>
          </a:ln>
          <a:effectLst>
            <a:outerShdw blurRad="292100" dist="139700" dir="2700000" algn="tl" rotWithShape="0">
              <a:srgbClr val="333333">
                <a:alpha val="65000"/>
              </a:srgbClr>
            </a:outerShdw>
          </a:effectLst>
        </p:spPr>
      </p:pic>
      <p:pic>
        <p:nvPicPr>
          <p:cNvPr id="10" name="Рисунок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08184" y="4908231"/>
            <a:ext cx="1152841" cy="1730542"/>
          </a:xfrm>
          <a:prstGeom prst="rect">
            <a:avLst/>
          </a:prstGeom>
          <a:ln>
            <a:noFill/>
          </a:ln>
          <a:effectLst>
            <a:outerShdw blurRad="292100" dist="139700" dir="2700000" algn="tl" rotWithShape="0">
              <a:srgbClr val="333333">
                <a:alpha val="65000"/>
              </a:srgbClr>
            </a:outerShdw>
          </a:effectLst>
        </p:spPr>
      </p:pic>
      <p:pic>
        <p:nvPicPr>
          <p:cNvPr id="17" name="Рисунок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369188" y="4401405"/>
            <a:ext cx="1087496" cy="1527122"/>
          </a:xfrm>
          <a:prstGeom prst="rect">
            <a:avLst/>
          </a:prstGeom>
        </p:spPr>
      </p:pic>
      <p:pic>
        <p:nvPicPr>
          <p:cNvPr id="14" name="Рисунок 1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363151" y="5371614"/>
            <a:ext cx="1093532" cy="1300911"/>
          </a:xfrm>
          <a:prstGeom prst="rect">
            <a:avLst/>
          </a:prstGeom>
          <a:ln>
            <a:noFill/>
          </a:ln>
          <a:effectLst>
            <a:outerShdw blurRad="292100" dist="139700" dir="2700000" algn="tl" rotWithShape="0">
              <a:srgbClr val="333333">
                <a:alpha val="65000"/>
              </a:srgbClr>
            </a:outerShdw>
          </a:effectLst>
        </p:spPr>
      </p:pic>
      <p:pic>
        <p:nvPicPr>
          <p:cNvPr id="18" name="Рисунок 1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840128" y="5085183"/>
            <a:ext cx="1119770" cy="1579999"/>
          </a:xfrm>
          <a:prstGeom prst="rect">
            <a:avLst/>
          </a:prstGeom>
        </p:spPr>
      </p:pic>
      <p:pic>
        <p:nvPicPr>
          <p:cNvPr id="19" name="Рисунок 1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810867" y="3363722"/>
            <a:ext cx="1211492" cy="1721462"/>
          </a:xfrm>
          <a:prstGeom prst="rect">
            <a:avLst/>
          </a:prstGeom>
          <a:ln>
            <a:noFill/>
          </a:ln>
          <a:effectLst>
            <a:outerShdw blurRad="292100" dist="139700" dir="2700000" algn="tl" rotWithShape="0">
              <a:srgbClr val="333333">
                <a:alpha val="65000"/>
              </a:srgbClr>
            </a:outerShdw>
          </a:effectLst>
        </p:spPr>
      </p:pic>
      <p:pic>
        <p:nvPicPr>
          <p:cNvPr id="13" name="Рисунок 1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89400" y="3363722"/>
            <a:ext cx="1079226" cy="17214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65609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backgroundRemoval t="0" b="99802" l="140" r="100000"/>
                    </a14:imgEffect>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1919" y="496173"/>
            <a:ext cx="9167836" cy="6453336"/>
          </a:xfrm>
          <a:prstGeom prst="rect">
            <a:avLst/>
          </a:prstGeom>
        </p:spPr>
      </p:pic>
      <p:sp>
        <p:nvSpPr>
          <p:cNvPr id="2" name="TextBox 1"/>
          <p:cNvSpPr txBox="1"/>
          <p:nvPr/>
        </p:nvSpPr>
        <p:spPr>
          <a:xfrm>
            <a:off x="317071" y="1204303"/>
            <a:ext cx="8496945" cy="4062651"/>
          </a:xfrm>
          <a:prstGeom prst="rect">
            <a:avLst/>
          </a:prstGeom>
          <a:noFill/>
        </p:spPr>
        <p:txBody>
          <a:bodyPr wrap="square" rtlCol="0">
            <a:spAutoFit/>
          </a:bodyPr>
          <a:lstStyle/>
          <a:p>
            <a:pPr algn="just"/>
            <a:r>
              <a:rPr lang="ru-RU" sz="2400" b="1" dirty="0" smtClean="0">
                <a:latin typeface="Lato Medium" panose="020F0602020204030203" pitchFamily="34" charset="0"/>
                <a:cs typeface="Lato Medium" panose="020F0602020204030203" pitchFamily="34" charset="0"/>
              </a:rPr>
              <a:t>Предлагаем вам </a:t>
            </a:r>
            <a:r>
              <a:rPr lang="ru-RU" sz="2400" b="1" dirty="0">
                <a:latin typeface="Lato Medium" panose="020F0602020204030203" pitchFamily="34" charset="0"/>
                <a:cs typeface="Lato Medium" panose="020F0602020204030203" pitchFamily="34" charset="0"/>
              </a:rPr>
              <a:t>разгадать </a:t>
            </a:r>
            <a:r>
              <a:rPr lang="ru-RU" sz="2400" b="1" dirty="0" err="1" smtClean="0">
                <a:latin typeface="Lato Medium" panose="020F0602020204030203" pitchFamily="34" charset="0"/>
                <a:cs typeface="Lato Medium" panose="020F0602020204030203" pitchFamily="34" charset="0"/>
              </a:rPr>
              <a:t>филворд</a:t>
            </a:r>
            <a:r>
              <a:rPr lang="ru-RU" sz="2400" b="1" dirty="0" smtClean="0">
                <a:latin typeface="Lato Medium" panose="020F0602020204030203" pitchFamily="34" charset="0"/>
                <a:cs typeface="Lato Medium" panose="020F0602020204030203" pitchFamily="34" charset="0"/>
              </a:rPr>
              <a:t>, состоящий из фамилий, которые упоминались выше</a:t>
            </a:r>
            <a:r>
              <a:rPr lang="ru-RU" sz="2400" b="1" dirty="0" smtClean="0">
                <a:latin typeface="Lato Medium" panose="020F0602020204030203" pitchFamily="34" charset="0"/>
                <a:cs typeface="Lato Medium" panose="020F0602020204030203" pitchFamily="34" charset="0"/>
              </a:rPr>
              <a:t>.</a:t>
            </a:r>
          </a:p>
          <a:p>
            <a:pPr algn="just"/>
            <a:endParaRPr lang="ru-RU" sz="2400" b="1" dirty="0" smtClean="0">
              <a:latin typeface="Lato Medium" panose="020F0602020204030203" pitchFamily="34" charset="0"/>
              <a:cs typeface="Lato Medium" panose="020F0602020204030203" pitchFamily="34" charset="0"/>
            </a:endParaRPr>
          </a:p>
          <a:p>
            <a:pPr algn="just"/>
            <a:r>
              <a:rPr lang="ru-RU" sz="2400" b="1" dirty="0" smtClean="0">
                <a:latin typeface="Lato Medium" panose="020F0602020204030203" pitchFamily="34" charset="0"/>
                <a:cs typeface="Lato Medium" panose="020F0602020204030203" pitchFamily="34" charset="0"/>
              </a:rPr>
              <a:t> Правила </a:t>
            </a:r>
            <a:r>
              <a:rPr lang="ru-RU" sz="2400" b="1" dirty="0">
                <a:latin typeface="Lato Medium" panose="020F0602020204030203" pitchFamily="34" charset="0"/>
                <a:cs typeface="Lato Medium" panose="020F0602020204030203" pitchFamily="34" charset="0"/>
              </a:rPr>
              <a:t>разгадывания: </a:t>
            </a:r>
            <a:endParaRPr lang="ru-RU" sz="2400" b="1" dirty="0" smtClean="0">
              <a:latin typeface="Lato Medium" panose="020F0602020204030203" pitchFamily="34" charset="0"/>
              <a:cs typeface="Lato Medium" panose="020F0602020204030203" pitchFamily="34" charset="0"/>
            </a:endParaRPr>
          </a:p>
          <a:p>
            <a:pPr algn="just"/>
            <a:endParaRPr lang="ru-RU" sz="2400" b="1" dirty="0">
              <a:latin typeface="Lato Medium" panose="020F0602020204030203" pitchFamily="34" charset="0"/>
              <a:cs typeface="Lato Medium" panose="020F0602020204030203" pitchFamily="34" charset="0"/>
            </a:endParaRPr>
          </a:p>
          <a:p>
            <a:pPr marL="342900" lvl="0" indent="-342900" algn="just">
              <a:buFont typeface="+mj-lt"/>
              <a:buAutoNum type="arabicPeriod"/>
            </a:pPr>
            <a:r>
              <a:rPr lang="ru-RU" sz="2400" b="1" dirty="0">
                <a:latin typeface="Lato Medium" panose="020F0602020204030203" pitchFamily="34" charset="0"/>
                <a:cs typeface="Lato Medium" panose="020F0602020204030203" pitchFamily="34" charset="0"/>
              </a:rPr>
              <a:t>Слова не пересекаются и не образуют «крестов» </a:t>
            </a:r>
          </a:p>
          <a:p>
            <a:pPr marL="342900" lvl="0" indent="-342900" algn="just">
              <a:buFont typeface="+mj-lt"/>
              <a:buAutoNum type="arabicPeriod"/>
            </a:pPr>
            <a:r>
              <a:rPr lang="ru-RU" sz="2400" b="1" dirty="0">
                <a:latin typeface="Lato Medium" panose="020F0602020204030203" pitchFamily="34" charset="0"/>
                <a:cs typeface="Lato Medium" panose="020F0602020204030203" pitchFamily="34" charset="0"/>
              </a:rPr>
              <a:t>Слова могут изгибаться только по горизонтали и по вертикали в любые стороны</a:t>
            </a:r>
          </a:p>
          <a:p>
            <a:pPr marL="342900" lvl="0" indent="-342900" algn="just">
              <a:buFont typeface="+mj-lt"/>
              <a:buAutoNum type="arabicPeriod"/>
            </a:pPr>
            <a:r>
              <a:rPr lang="ru-RU" sz="2400" b="1" dirty="0">
                <a:latin typeface="Lato Medium" panose="020F0602020204030203" pitchFamily="34" charset="0"/>
                <a:cs typeface="Lato Medium" panose="020F0602020204030203" pitchFamily="34" charset="0"/>
              </a:rPr>
              <a:t>Слова в </a:t>
            </a:r>
            <a:r>
              <a:rPr lang="ru-RU" sz="2400" b="1" dirty="0" err="1">
                <a:latin typeface="Lato Medium" panose="020F0602020204030203" pitchFamily="34" charset="0"/>
                <a:cs typeface="Lato Medium" panose="020F0602020204030203" pitchFamily="34" charset="0"/>
              </a:rPr>
              <a:t>филворде</a:t>
            </a:r>
            <a:r>
              <a:rPr lang="ru-RU" sz="2400" b="1" dirty="0">
                <a:latin typeface="Lato Medium" panose="020F0602020204030203" pitchFamily="34" charset="0"/>
                <a:cs typeface="Lato Medium" panose="020F0602020204030203" pitchFamily="34" charset="0"/>
              </a:rPr>
              <a:t> не могут иметь с другими словами общих букв.</a:t>
            </a:r>
          </a:p>
          <a:p>
            <a:endParaRPr lang="ru-RU" dirty="0"/>
          </a:p>
        </p:txBody>
      </p:sp>
      <p:sp>
        <p:nvSpPr>
          <p:cNvPr id="3" name="TextBox 2"/>
          <p:cNvSpPr txBox="1"/>
          <p:nvPr/>
        </p:nvSpPr>
        <p:spPr>
          <a:xfrm>
            <a:off x="785123" y="188640"/>
            <a:ext cx="7560840" cy="1015663"/>
          </a:xfrm>
          <a:prstGeom prst="rect">
            <a:avLst/>
          </a:prstGeom>
          <a:noFill/>
        </p:spPr>
        <p:txBody>
          <a:bodyPr wrap="square" rtlCol="0">
            <a:spAutoFit/>
          </a:bodyPr>
          <a:lstStyle/>
          <a:p>
            <a:pPr algn="ctr"/>
            <a:r>
              <a:rPr lang="ru-RU" sz="6000" b="1" dirty="0" smtClean="0">
                <a:solidFill>
                  <a:srgbClr val="C00000"/>
                </a:solidFill>
                <a:effectLst>
                  <a:outerShdw blurRad="38100" dist="38100" dir="2700000" algn="tl">
                    <a:srgbClr val="000000">
                      <a:alpha val="43137"/>
                    </a:srgbClr>
                  </a:outerShdw>
                </a:effectLst>
                <a:latin typeface="Lato Black" panose="020F0A02020204030203" pitchFamily="34" charset="0"/>
                <a:cs typeface="Lato Black" panose="020F0A02020204030203" pitchFamily="34" charset="0"/>
              </a:rPr>
              <a:t>ФИЛВОРД</a:t>
            </a:r>
            <a:endParaRPr lang="ru-RU" sz="6000" b="1" dirty="0">
              <a:solidFill>
                <a:srgbClr val="C00000"/>
              </a:solidFill>
              <a:effectLst>
                <a:outerShdw blurRad="38100" dist="38100" dir="2700000" algn="tl">
                  <a:srgbClr val="000000">
                    <a:alpha val="43137"/>
                  </a:srgbClr>
                </a:outerShdw>
              </a:effectLst>
              <a:latin typeface="Lato Black" panose="020F0A02020204030203" pitchFamily="34" charset="0"/>
              <a:cs typeface="Lato Black" panose="020F0A02020204030203" pitchFamily="34" charset="0"/>
            </a:endParaRPr>
          </a:p>
        </p:txBody>
      </p:sp>
    </p:spTree>
    <p:extLst>
      <p:ext uri="{BB962C8B-B14F-4D97-AF65-F5344CB8AC3E}">
        <p14:creationId xmlns:p14="http://schemas.microsoft.com/office/powerpoint/2010/main" val="1976942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backgroundRemoval t="0" b="99802" l="140" r="100000"/>
                    </a14:imgEffect>
                    <a14:imgEffect>
                      <a14:artisticBlur/>
                    </a14:imgEffect>
                  </a14:imgLayer>
                </a14:imgProps>
              </a:ext>
              <a:ext uri="{28A0092B-C50C-407E-A947-70E740481C1C}">
                <a14:useLocalDpi xmlns:a14="http://schemas.microsoft.com/office/drawing/2010/main" val="0"/>
              </a:ext>
            </a:extLst>
          </a:blip>
          <a:stretch>
            <a:fillRect/>
          </a:stretch>
        </p:blipFill>
        <p:spPr>
          <a:xfrm>
            <a:off x="-23836" y="332656"/>
            <a:ext cx="9167836" cy="6525344"/>
          </a:xfrm>
          <a:prstGeom prst="rect">
            <a:avLst/>
          </a:prstGeom>
        </p:spPr>
      </p:pic>
      <p:sp>
        <p:nvSpPr>
          <p:cNvPr id="2" name="Багетная рамка 1"/>
          <p:cNvSpPr/>
          <p:nvPr/>
        </p:nvSpPr>
        <p:spPr>
          <a:xfrm>
            <a:off x="6799053" y="54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solidFill>
                <a:schemeClr val="tx1"/>
              </a:solidFill>
              <a:latin typeface="Lato Black" panose="020F0A02020204030203" pitchFamily="34" charset="0"/>
              <a:cs typeface="Lato Black" panose="020F0A02020204030203" pitchFamily="34" charset="0"/>
            </a:endParaRPr>
          </a:p>
        </p:txBody>
      </p:sp>
      <p:sp>
        <p:nvSpPr>
          <p:cNvPr id="12" name="Багетная рамка 11"/>
          <p:cNvSpPr/>
          <p:nvPr/>
        </p:nvSpPr>
        <p:spPr>
          <a:xfrm>
            <a:off x="1772206" y="54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Н</a:t>
            </a:r>
            <a:endParaRPr lang="ru-RU" sz="2800" dirty="0">
              <a:solidFill>
                <a:schemeClr val="tx1"/>
              </a:solidFill>
              <a:latin typeface="Lato Black" panose="020F0A02020204030203" pitchFamily="34" charset="0"/>
              <a:cs typeface="Lato Black" panose="020F0A02020204030203" pitchFamily="34" charset="0"/>
            </a:endParaRPr>
          </a:p>
        </p:txBody>
      </p:sp>
      <p:sp>
        <p:nvSpPr>
          <p:cNvPr id="13" name="Багетная рамка 12"/>
          <p:cNvSpPr/>
          <p:nvPr/>
        </p:nvSpPr>
        <p:spPr>
          <a:xfrm>
            <a:off x="2492540" y="54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И</a:t>
            </a:r>
            <a:endParaRPr lang="ru-RU" sz="2800" dirty="0">
              <a:solidFill>
                <a:schemeClr val="tx1"/>
              </a:solidFill>
              <a:latin typeface="Lato Black" panose="020F0A02020204030203" pitchFamily="34" charset="0"/>
              <a:cs typeface="Lato Black" panose="020F0A02020204030203" pitchFamily="34" charset="0"/>
            </a:endParaRPr>
          </a:p>
        </p:txBody>
      </p:sp>
      <p:sp>
        <p:nvSpPr>
          <p:cNvPr id="14" name="Багетная рамка 13"/>
          <p:cNvSpPr/>
          <p:nvPr/>
        </p:nvSpPr>
        <p:spPr>
          <a:xfrm>
            <a:off x="3212540" y="54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Н</a:t>
            </a:r>
            <a:endParaRPr lang="ru-RU" sz="2800" dirty="0">
              <a:solidFill>
                <a:schemeClr val="tx1"/>
              </a:solidFill>
              <a:latin typeface="Lato Black" panose="020F0A02020204030203" pitchFamily="34" charset="0"/>
              <a:cs typeface="Lato Black" panose="020F0A02020204030203" pitchFamily="34" charset="0"/>
            </a:endParaRPr>
          </a:p>
        </p:txBody>
      </p:sp>
      <p:sp>
        <p:nvSpPr>
          <p:cNvPr id="15" name="Багетная рамка 14"/>
          <p:cNvSpPr/>
          <p:nvPr/>
        </p:nvSpPr>
        <p:spPr>
          <a:xfrm>
            <a:off x="3932540" y="54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Е</a:t>
            </a:r>
            <a:endParaRPr lang="ru-RU" sz="2800" dirty="0">
              <a:solidFill>
                <a:schemeClr val="tx1"/>
              </a:solidFill>
              <a:latin typeface="Lato Black" panose="020F0A02020204030203" pitchFamily="34" charset="0"/>
              <a:cs typeface="Lato Black" panose="020F0A02020204030203" pitchFamily="34" charset="0"/>
            </a:endParaRPr>
          </a:p>
        </p:txBody>
      </p:sp>
      <p:sp>
        <p:nvSpPr>
          <p:cNvPr id="16" name="Багетная рамка 15"/>
          <p:cNvSpPr/>
          <p:nvPr/>
        </p:nvSpPr>
        <p:spPr>
          <a:xfrm>
            <a:off x="4652540" y="54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Н</a:t>
            </a:r>
            <a:endParaRPr lang="ru-RU" sz="2800" dirty="0">
              <a:solidFill>
                <a:schemeClr val="tx1"/>
              </a:solidFill>
              <a:latin typeface="Lato Black" panose="020F0A02020204030203" pitchFamily="34" charset="0"/>
              <a:cs typeface="Lato Black" panose="020F0A02020204030203" pitchFamily="34" charset="0"/>
            </a:endParaRPr>
          </a:p>
        </p:txBody>
      </p:sp>
      <p:sp>
        <p:nvSpPr>
          <p:cNvPr id="17" name="Багетная рамка 16"/>
          <p:cNvSpPr/>
          <p:nvPr/>
        </p:nvSpPr>
        <p:spPr>
          <a:xfrm>
            <a:off x="6092540" y="54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Е</a:t>
            </a:r>
            <a:endParaRPr lang="ru-RU" sz="2800" dirty="0">
              <a:solidFill>
                <a:schemeClr val="tx1"/>
              </a:solidFill>
              <a:latin typeface="Lato Black" panose="020F0A02020204030203" pitchFamily="34" charset="0"/>
              <a:cs typeface="Lato Black" panose="020F0A02020204030203" pitchFamily="34" charset="0"/>
            </a:endParaRPr>
          </a:p>
        </p:txBody>
      </p:sp>
      <p:sp>
        <p:nvSpPr>
          <p:cNvPr id="18" name="Багетная рамка 17"/>
          <p:cNvSpPr/>
          <p:nvPr/>
        </p:nvSpPr>
        <p:spPr>
          <a:xfrm>
            <a:off x="5372540" y="54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Д</a:t>
            </a:r>
            <a:endParaRPr lang="ru-RU" sz="2800" dirty="0">
              <a:solidFill>
                <a:schemeClr val="tx1"/>
              </a:solidFill>
              <a:latin typeface="Lato Black" panose="020F0A02020204030203" pitchFamily="34" charset="0"/>
              <a:cs typeface="Lato Black" panose="020F0A02020204030203" pitchFamily="34" charset="0"/>
            </a:endParaRPr>
          </a:p>
        </p:txBody>
      </p:sp>
      <p:sp>
        <p:nvSpPr>
          <p:cNvPr id="19" name="Багетная рамка 18"/>
          <p:cNvSpPr/>
          <p:nvPr/>
        </p:nvSpPr>
        <p:spPr>
          <a:xfrm>
            <a:off x="6079053" y="126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Л</a:t>
            </a:r>
            <a:endParaRPr lang="ru-RU" sz="2800" dirty="0">
              <a:solidFill>
                <a:schemeClr val="tx1"/>
              </a:solidFill>
              <a:latin typeface="Lato Black" panose="020F0A02020204030203" pitchFamily="34" charset="0"/>
              <a:cs typeface="Lato Black" panose="020F0A02020204030203" pitchFamily="34" charset="0"/>
            </a:endParaRPr>
          </a:p>
        </p:txBody>
      </p:sp>
      <p:sp>
        <p:nvSpPr>
          <p:cNvPr id="20" name="Багетная рамка 19"/>
          <p:cNvSpPr/>
          <p:nvPr/>
        </p:nvSpPr>
        <p:spPr>
          <a:xfrm>
            <a:off x="6799053" y="558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О</a:t>
            </a:r>
            <a:endParaRPr lang="ru-RU" sz="2800" dirty="0">
              <a:solidFill>
                <a:schemeClr val="tx1"/>
              </a:solidFill>
              <a:latin typeface="Lato Black" panose="020F0A02020204030203" pitchFamily="34" charset="0"/>
              <a:cs typeface="Lato Black" panose="020F0A02020204030203" pitchFamily="34" charset="0"/>
            </a:endParaRPr>
          </a:p>
        </p:txBody>
      </p:sp>
      <p:sp>
        <p:nvSpPr>
          <p:cNvPr id="21" name="Багетная рамка 20"/>
          <p:cNvSpPr/>
          <p:nvPr/>
        </p:nvSpPr>
        <p:spPr>
          <a:xfrm>
            <a:off x="6799053" y="486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С</a:t>
            </a:r>
            <a:endParaRPr lang="ru-RU" sz="2800" dirty="0">
              <a:solidFill>
                <a:schemeClr val="tx1"/>
              </a:solidFill>
              <a:latin typeface="Lato Black" panose="020F0A02020204030203" pitchFamily="34" charset="0"/>
              <a:cs typeface="Lato Black" panose="020F0A02020204030203" pitchFamily="34" charset="0"/>
            </a:endParaRPr>
          </a:p>
        </p:txBody>
      </p:sp>
      <p:sp>
        <p:nvSpPr>
          <p:cNvPr id="22" name="Багетная рамка 21"/>
          <p:cNvSpPr/>
          <p:nvPr/>
        </p:nvSpPr>
        <p:spPr>
          <a:xfrm>
            <a:off x="6799053" y="414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О</a:t>
            </a:r>
            <a:endParaRPr lang="ru-RU" sz="2800" dirty="0">
              <a:solidFill>
                <a:schemeClr val="tx1"/>
              </a:solidFill>
              <a:latin typeface="Lato Black" panose="020F0A02020204030203" pitchFamily="34" charset="0"/>
              <a:cs typeface="Lato Black" panose="020F0A02020204030203" pitchFamily="34" charset="0"/>
            </a:endParaRPr>
          </a:p>
        </p:txBody>
      </p:sp>
      <p:sp>
        <p:nvSpPr>
          <p:cNvPr id="23" name="Багетная рамка 22"/>
          <p:cNvSpPr/>
          <p:nvPr/>
        </p:nvSpPr>
        <p:spPr>
          <a:xfrm>
            <a:off x="6799053" y="342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Н</a:t>
            </a:r>
            <a:endParaRPr lang="ru-RU" sz="2800" dirty="0">
              <a:solidFill>
                <a:schemeClr val="tx1"/>
              </a:solidFill>
              <a:latin typeface="Lato Black" panose="020F0A02020204030203" pitchFamily="34" charset="0"/>
              <a:cs typeface="Lato Black" panose="020F0A02020204030203" pitchFamily="34" charset="0"/>
            </a:endParaRPr>
          </a:p>
        </p:txBody>
      </p:sp>
      <p:sp>
        <p:nvSpPr>
          <p:cNvPr id="24" name="Багетная рамка 23"/>
          <p:cNvSpPr/>
          <p:nvPr/>
        </p:nvSpPr>
        <p:spPr>
          <a:xfrm>
            <a:off x="6799053" y="270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В</a:t>
            </a:r>
            <a:endParaRPr lang="ru-RU" sz="2800" dirty="0">
              <a:solidFill>
                <a:schemeClr val="tx1"/>
              </a:solidFill>
              <a:latin typeface="Lato Black" panose="020F0A02020204030203" pitchFamily="34" charset="0"/>
              <a:cs typeface="Lato Black" panose="020F0A02020204030203" pitchFamily="34" charset="0"/>
            </a:endParaRPr>
          </a:p>
        </p:txBody>
      </p:sp>
      <p:sp>
        <p:nvSpPr>
          <p:cNvPr id="25" name="Багетная рамка 24"/>
          <p:cNvSpPr/>
          <p:nvPr/>
        </p:nvSpPr>
        <p:spPr>
          <a:xfrm>
            <a:off x="6799053" y="198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Е</a:t>
            </a:r>
            <a:endParaRPr lang="ru-RU" sz="2800" dirty="0">
              <a:solidFill>
                <a:schemeClr val="tx1"/>
              </a:solidFill>
              <a:latin typeface="Lato Black" panose="020F0A02020204030203" pitchFamily="34" charset="0"/>
              <a:cs typeface="Lato Black" panose="020F0A02020204030203" pitchFamily="34" charset="0"/>
            </a:endParaRPr>
          </a:p>
        </p:txBody>
      </p:sp>
      <p:sp>
        <p:nvSpPr>
          <p:cNvPr id="26" name="Багетная рамка 25"/>
          <p:cNvSpPr/>
          <p:nvPr/>
        </p:nvSpPr>
        <p:spPr>
          <a:xfrm>
            <a:off x="6799053" y="126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Е</a:t>
            </a:r>
            <a:endParaRPr lang="ru-RU" sz="2800" dirty="0">
              <a:solidFill>
                <a:schemeClr val="tx1"/>
              </a:solidFill>
              <a:latin typeface="Lato Black" panose="020F0A02020204030203" pitchFamily="34" charset="0"/>
              <a:cs typeface="Lato Black" panose="020F0A02020204030203" pitchFamily="34" charset="0"/>
            </a:endParaRPr>
          </a:p>
        </p:txBody>
      </p:sp>
      <p:sp>
        <p:nvSpPr>
          <p:cNvPr id="27" name="Багетная рамка 26"/>
          <p:cNvSpPr/>
          <p:nvPr/>
        </p:nvSpPr>
        <p:spPr>
          <a:xfrm>
            <a:off x="4652540" y="126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У</a:t>
            </a:r>
            <a:endParaRPr lang="ru-RU" sz="2800" dirty="0">
              <a:solidFill>
                <a:schemeClr val="tx1"/>
              </a:solidFill>
              <a:latin typeface="Lato Black" panose="020F0A02020204030203" pitchFamily="34" charset="0"/>
              <a:cs typeface="Lato Black" panose="020F0A02020204030203" pitchFamily="34" charset="0"/>
            </a:endParaRPr>
          </a:p>
        </p:txBody>
      </p:sp>
      <p:sp>
        <p:nvSpPr>
          <p:cNvPr id="28" name="Багетная рамка 27"/>
          <p:cNvSpPr/>
          <p:nvPr/>
        </p:nvSpPr>
        <p:spPr>
          <a:xfrm>
            <a:off x="5372540" y="126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Т</a:t>
            </a:r>
            <a:endParaRPr lang="ru-RU" sz="2800" dirty="0">
              <a:solidFill>
                <a:schemeClr val="tx1"/>
              </a:solidFill>
              <a:latin typeface="Lato Black" panose="020F0A02020204030203" pitchFamily="34" charset="0"/>
              <a:cs typeface="Lato Black" panose="020F0A02020204030203" pitchFamily="34" charset="0"/>
            </a:endParaRPr>
          </a:p>
        </p:txBody>
      </p:sp>
      <p:sp>
        <p:nvSpPr>
          <p:cNvPr id="29" name="Багетная рамка 28"/>
          <p:cNvSpPr/>
          <p:nvPr/>
        </p:nvSpPr>
        <p:spPr>
          <a:xfrm>
            <a:off x="5372540" y="198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И</a:t>
            </a:r>
            <a:endParaRPr lang="ru-RU" sz="2800" dirty="0">
              <a:solidFill>
                <a:schemeClr val="tx1"/>
              </a:solidFill>
              <a:latin typeface="Lato Black" panose="020F0A02020204030203" pitchFamily="34" charset="0"/>
              <a:cs typeface="Lato Black" panose="020F0A02020204030203" pitchFamily="34" charset="0"/>
            </a:endParaRPr>
          </a:p>
        </p:txBody>
      </p:sp>
      <p:sp>
        <p:nvSpPr>
          <p:cNvPr id="30" name="Багетная рамка 29"/>
          <p:cNvSpPr/>
          <p:nvPr/>
        </p:nvSpPr>
        <p:spPr>
          <a:xfrm>
            <a:off x="5372540" y="270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О</a:t>
            </a:r>
            <a:endParaRPr lang="ru-RU" sz="2800" dirty="0">
              <a:solidFill>
                <a:schemeClr val="tx1"/>
              </a:solidFill>
              <a:latin typeface="Lato Black" panose="020F0A02020204030203" pitchFamily="34" charset="0"/>
              <a:cs typeface="Lato Black" panose="020F0A02020204030203" pitchFamily="34" charset="0"/>
            </a:endParaRPr>
          </a:p>
        </p:txBody>
      </p:sp>
      <p:sp>
        <p:nvSpPr>
          <p:cNvPr id="31" name="Багетная рамка 30"/>
          <p:cNvSpPr/>
          <p:nvPr/>
        </p:nvSpPr>
        <p:spPr>
          <a:xfrm>
            <a:off x="5372540" y="342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Н</a:t>
            </a:r>
            <a:endParaRPr lang="ru-RU" sz="2800" dirty="0">
              <a:solidFill>
                <a:schemeClr val="tx1"/>
              </a:solidFill>
              <a:latin typeface="Lato Black" panose="020F0A02020204030203" pitchFamily="34" charset="0"/>
              <a:cs typeface="Lato Black" panose="020F0A02020204030203" pitchFamily="34" charset="0"/>
            </a:endParaRPr>
          </a:p>
        </p:txBody>
      </p:sp>
      <p:sp>
        <p:nvSpPr>
          <p:cNvPr id="32" name="Багетная рамка 31"/>
          <p:cNvSpPr/>
          <p:nvPr/>
        </p:nvSpPr>
        <p:spPr>
          <a:xfrm>
            <a:off x="5372540" y="414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Р</a:t>
            </a:r>
            <a:endParaRPr lang="ru-RU" sz="2800" dirty="0">
              <a:solidFill>
                <a:schemeClr val="tx1"/>
              </a:solidFill>
              <a:latin typeface="Lato Black" panose="020F0A02020204030203" pitchFamily="34" charset="0"/>
              <a:cs typeface="Lato Black" panose="020F0A02020204030203" pitchFamily="34" charset="0"/>
            </a:endParaRPr>
          </a:p>
        </p:txBody>
      </p:sp>
      <p:sp>
        <p:nvSpPr>
          <p:cNvPr id="33" name="Багетная рамка 32"/>
          <p:cNvSpPr/>
          <p:nvPr/>
        </p:nvSpPr>
        <p:spPr>
          <a:xfrm>
            <a:off x="5372540" y="486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1"/>
                </a:solidFill>
                <a:latin typeface="Lato Black" panose="020F0A02020204030203" pitchFamily="34" charset="0"/>
                <a:cs typeface="Lato Black" panose="020F0A02020204030203" pitchFamily="34" charset="0"/>
              </a:rPr>
              <a:t>А</a:t>
            </a:r>
          </a:p>
        </p:txBody>
      </p:sp>
      <p:sp>
        <p:nvSpPr>
          <p:cNvPr id="34" name="Багетная рамка 33"/>
          <p:cNvSpPr/>
          <p:nvPr/>
        </p:nvSpPr>
        <p:spPr>
          <a:xfrm>
            <a:off x="5372540" y="558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Х</a:t>
            </a:r>
            <a:endParaRPr lang="ru-RU" sz="2800" dirty="0">
              <a:solidFill>
                <a:schemeClr val="tx1"/>
              </a:solidFill>
              <a:latin typeface="Lato Black" panose="020F0A02020204030203" pitchFamily="34" charset="0"/>
              <a:cs typeface="Lato Black" panose="020F0A02020204030203" pitchFamily="34" charset="0"/>
            </a:endParaRPr>
          </a:p>
        </p:txBody>
      </p:sp>
      <p:sp>
        <p:nvSpPr>
          <p:cNvPr id="35" name="Багетная рамка 34"/>
          <p:cNvSpPr/>
          <p:nvPr/>
        </p:nvSpPr>
        <p:spPr>
          <a:xfrm>
            <a:off x="6079053" y="1996922"/>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Н</a:t>
            </a:r>
            <a:endParaRPr lang="ru-RU" sz="2800" dirty="0">
              <a:solidFill>
                <a:schemeClr val="tx1"/>
              </a:solidFill>
              <a:latin typeface="Lato Black" panose="020F0A02020204030203" pitchFamily="34" charset="0"/>
              <a:cs typeface="Lato Black" panose="020F0A02020204030203" pitchFamily="34" charset="0"/>
            </a:endParaRPr>
          </a:p>
        </p:txBody>
      </p:sp>
      <p:sp>
        <p:nvSpPr>
          <p:cNvPr id="36" name="Багетная рамка 35"/>
          <p:cNvSpPr/>
          <p:nvPr/>
        </p:nvSpPr>
        <p:spPr>
          <a:xfrm>
            <a:off x="6079053" y="270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М</a:t>
            </a:r>
            <a:endParaRPr lang="ru-RU" sz="2800" dirty="0">
              <a:solidFill>
                <a:schemeClr val="tx1"/>
              </a:solidFill>
              <a:latin typeface="Lato Black" panose="020F0A02020204030203" pitchFamily="34" charset="0"/>
              <a:cs typeface="Lato Black" panose="020F0A02020204030203" pitchFamily="34" charset="0"/>
            </a:endParaRPr>
          </a:p>
        </p:txBody>
      </p:sp>
      <p:sp>
        <p:nvSpPr>
          <p:cNvPr id="37" name="Багетная рамка 36"/>
          <p:cNvSpPr/>
          <p:nvPr/>
        </p:nvSpPr>
        <p:spPr>
          <a:xfrm>
            <a:off x="6079053" y="342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О</a:t>
            </a:r>
            <a:endParaRPr lang="ru-RU" sz="2800" dirty="0">
              <a:solidFill>
                <a:schemeClr val="tx1"/>
              </a:solidFill>
              <a:latin typeface="Lato Black" panose="020F0A02020204030203" pitchFamily="34" charset="0"/>
              <a:cs typeface="Lato Black" panose="020F0A02020204030203" pitchFamily="34" charset="0"/>
            </a:endParaRPr>
          </a:p>
        </p:txBody>
      </p:sp>
      <p:sp>
        <p:nvSpPr>
          <p:cNvPr id="38" name="Багетная рамка 37"/>
          <p:cNvSpPr/>
          <p:nvPr/>
        </p:nvSpPr>
        <p:spPr>
          <a:xfrm>
            <a:off x="6092540" y="414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О</a:t>
            </a:r>
            <a:endParaRPr lang="ru-RU" sz="2800" dirty="0">
              <a:solidFill>
                <a:schemeClr val="tx1"/>
              </a:solidFill>
              <a:latin typeface="Lato Black" panose="020F0A02020204030203" pitchFamily="34" charset="0"/>
              <a:cs typeface="Lato Black" panose="020F0A02020204030203" pitchFamily="34" charset="0"/>
            </a:endParaRPr>
          </a:p>
        </p:txBody>
      </p:sp>
      <p:sp>
        <p:nvSpPr>
          <p:cNvPr id="39" name="Багетная рамка 38"/>
          <p:cNvSpPr/>
          <p:nvPr/>
        </p:nvSpPr>
        <p:spPr>
          <a:xfrm>
            <a:off x="6079053" y="486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В</a:t>
            </a:r>
            <a:endParaRPr lang="ru-RU" sz="2800" dirty="0">
              <a:solidFill>
                <a:schemeClr val="tx1"/>
              </a:solidFill>
              <a:latin typeface="Lato Black" panose="020F0A02020204030203" pitchFamily="34" charset="0"/>
              <a:cs typeface="Lato Black" panose="020F0A02020204030203" pitchFamily="34" charset="0"/>
            </a:endParaRPr>
          </a:p>
        </p:txBody>
      </p:sp>
      <p:sp>
        <p:nvSpPr>
          <p:cNvPr id="40" name="Багетная рамка 39"/>
          <p:cNvSpPr/>
          <p:nvPr/>
        </p:nvSpPr>
        <p:spPr>
          <a:xfrm>
            <a:off x="6079053" y="558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В</a:t>
            </a:r>
            <a:endParaRPr lang="ru-RU" sz="2800" dirty="0">
              <a:solidFill>
                <a:schemeClr val="tx1"/>
              </a:solidFill>
              <a:latin typeface="Lato Black" panose="020F0A02020204030203" pitchFamily="34" charset="0"/>
              <a:cs typeface="Lato Black" panose="020F0A02020204030203" pitchFamily="34" charset="0"/>
            </a:endParaRPr>
          </a:p>
        </p:txBody>
      </p:sp>
      <p:sp>
        <p:nvSpPr>
          <p:cNvPr id="41" name="Багетная рамка 40"/>
          <p:cNvSpPr/>
          <p:nvPr/>
        </p:nvSpPr>
        <p:spPr>
          <a:xfrm>
            <a:off x="3241024" y="486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К</a:t>
            </a:r>
            <a:endParaRPr lang="ru-RU" sz="2800" dirty="0">
              <a:solidFill>
                <a:schemeClr val="tx1"/>
              </a:solidFill>
              <a:latin typeface="Lato Black" panose="020F0A02020204030203" pitchFamily="34" charset="0"/>
              <a:cs typeface="Lato Black" panose="020F0A02020204030203" pitchFamily="34" charset="0"/>
            </a:endParaRPr>
          </a:p>
        </p:txBody>
      </p:sp>
      <p:sp>
        <p:nvSpPr>
          <p:cNvPr id="42" name="Багетная рамка 41"/>
          <p:cNvSpPr/>
          <p:nvPr/>
        </p:nvSpPr>
        <p:spPr>
          <a:xfrm>
            <a:off x="3241024" y="4167948"/>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И</a:t>
            </a:r>
            <a:endParaRPr lang="ru-RU" sz="2800" dirty="0">
              <a:solidFill>
                <a:schemeClr val="tx1"/>
              </a:solidFill>
              <a:latin typeface="Lato Black" panose="020F0A02020204030203" pitchFamily="34" charset="0"/>
              <a:cs typeface="Lato Black" panose="020F0A02020204030203" pitchFamily="34" charset="0"/>
            </a:endParaRPr>
          </a:p>
        </p:txBody>
      </p:sp>
      <p:sp>
        <p:nvSpPr>
          <p:cNvPr id="43" name="Багетная рамка 42"/>
          <p:cNvSpPr/>
          <p:nvPr/>
        </p:nvSpPr>
        <p:spPr>
          <a:xfrm>
            <a:off x="3229075" y="342704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Й</a:t>
            </a:r>
            <a:endParaRPr lang="ru-RU" sz="2800" dirty="0">
              <a:solidFill>
                <a:schemeClr val="tx1"/>
              </a:solidFill>
              <a:latin typeface="Lato Black" panose="020F0A02020204030203" pitchFamily="34" charset="0"/>
              <a:cs typeface="Lato Black" panose="020F0A02020204030203" pitchFamily="34" charset="0"/>
            </a:endParaRPr>
          </a:p>
        </p:txBody>
      </p:sp>
      <p:sp>
        <p:nvSpPr>
          <p:cNvPr id="44" name="Багетная рамка 43"/>
          <p:cNvSpPr/>
          <p:nvPr/>
        </p:nvSpPr>
        <p:spPr>
          <a:xfrm>
            <a:off x="3229075" y="270704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П</a:t>
            </a:r>
            <a:endParaRPr lang="ru-RU" sz="2800" dirty="0">
              <a:solidFill>
                <a:schemeClr val="tx1"/>
              </a:solidFill>
              <a:latin typeface="Lato Black" panose="020F0A02020204030203" pitchFamily="34" charset="0"/>
              <a:cs typeface="Lato Black" panose="020F0A02020204030203" pitchFamily="34" charset="0"/>
            </a:endParaRPr>
          </a:p>
        </p:txBody>
      </p:sp>
      <p:sp>
        <p:nvSpPr>
          <p:cNvPr id="45" name="Багетная рамка 44"/>
          <p:cNvSpPr/>
          <p:nvPr/>
        </p:nvSpPr>
        <p:spPr>
          <a:xfrm>
            <a:off x="3228872" y="198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1"/>
                </a:solidFill>
                <a:latin typeface="Lato Black" panose="020F0A02020204030203" pitchFamily="34" charset="0"/>
                <a:cs typeface="Lato Black" panose="020F0A02020204030203" pitchFamily="34" charset="0"/>
              </a:rPr>
              <a:t>А</a:t>
            </a:r>
          </a:p>
        </p:txBody>
      </p:sp>
      <p:sp>
        <p:nvSpPr>
          <p:cNvPr id="46" name="Багетная рамка 45"/>
          <p:cNvSpPr/>
          <p:nvPr/>
        </p:nvSpPr>
        <p:spPr>
          <a:xfrm>
            <a:off x="3226270" y="126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И</a:t>
            </a:r>
            <a:endParaRPr lang="ru-RU" sz="2800" dirty="0">
              <a:solidFill>
                <a:schemeClr val="tx1"/>
              </a:solidFill>
              <a:latin typeface="Lato Black" panose="020F0A02020204030203" pitchFamily="34" charset="0"/>
              <a:cs typeface="Lato Black" panose="020F0A02020204030203" pitchFamily="34" charset="0"/>
            </a:endParaRPr>
          </a:p>
        </p:txBody>
      </p:sp>
      <p:sp>
        <p:nvSpPr>
          <p:cNvPr id="47" name="Багетная рамка 46"/>
          <p:cNvSpPr/>
          <p:nvPr/>
        </p:nvSpPr>
        <p:spPr>
          <a:xfrm>
            <a:off x="3961024" y="4167948"/>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О</a:t>
            </a:r>
            <a:endParaRPr lang="ru-RU" sz="2800" dirty="0">
              <a:solidFill>
                <a:schemeClr val="tx1"/>
              </a:solidFill>
              <a:latin typeface="Lato Black" panose="020F0A02020204030203" pitchFamily="34" charset="0"/>
              <a:cs typeface="Lato Black" panose="020F0A02020204030203" pitchFamily="34" charset="0"/>
            </a:endParaRPr>
          </a:p>
        </p:txBody>
      </p:sp>
      <p:sp>
        <p:nvSpPr>
          <p:cNvPr id="48" name="Багетная рамка 47"/>
          <p:cNvSpPr/>
          <p:nvPr/>
        </p:nvSpPr>
        <p:spPr>
          <a:xfrm>
            <a:off x="3961024" y="342704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Р</a:t>
            </a:r>
            <a:endParaRPr lang="ru-RU" sz="2800" dirty="0">
              <a:solidFill>
                <a:schemeClr val="tx1"/>
              </a:solidFill>
              <a:latin typeface="Lato Black" panose="020F0A02020204030203" pitchFamily="34" charset="0"/>
              <a:cs typeface="Lato Black" panose="020F0A02020204030203" pitchFamily="34" charset="0"/>
            </a:endParaRPr>
          </a:p>
        </p:txBody>
      </p:sp>
      <p:sp>
        <p:nvSpPr>
          <p:cNvPr id="49" name="Багетная рамка 48"/>
          <p:cNvSpPr/>
          <p:nvPr/>
        </p:nvSpPr>
        <p:spPr>
          <a:xfrm>
            <a:off x="4681024" y="558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1"/>
                </a:solidFill>
                <a:latin typeface="Lato Black" panose="020F0A02020204030203" pitchFamily="34" charset="0"/>
                <a:cs typeface="Lato Black" panose="020F0A02020204030203" pitchFamily="34" charset="0"/>
              </a:rPr>
              <a:t>А</a:t>
            </a:r>
          </a:p>
        </p:txBody>
      </p:sp>
      <p:sp>
        <p:nvSpPr>
          <p:cNvPr id="50" name="Багетная рамка 49"/>
          <p:cNvSpPr/>
          <p:nvPr/>
        </p:nvSpPr>
        <p:spPr>
          <a:xfrm>
            <a:off x="4681024" y="486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С</a:t>
            </a:r>
            <a:endParaRPr lang="ru-RU" sz="2800" dirty="0">
              <a:solidFill>
                <a:schemeClr val="tx1"/>
              </a:solidFill>
              <a:latin typeface="Lato Black" panose="020F0A02020204030203" pitchFamily="34" charset="0"/>
              <a:cs typeface="Lato Black" panose="020F0A02020204030203" pitchFamily="34" charset="0"/>
            </a:endParaRPr>
          </a:p>
        </p:txBody>
      </p:sp>
      <p:sp>
        <p:nvSpPr>
          <p:cNvPr id="51" name="Багетная рамка 50"/>
          <p:cNvSpPr/>
          <p:nvPr/>
        </p:nvSpPr>
        <p:spPr>
          <a:xfrm>
            <a:off x="4681024" y="4167948"/>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В</a:t>
            </a:r>
            <a:endParaRPr lang="ru-RU" sz="2800" dirty="0">
              <a:solidFill>
                <a:schemeClr val="tx1"/>
              </a:solidFill>
              <a:latin typeface="Lato Black" panose="020F0A02020204030203" pitchFamily="34" charset="0"/>
              <a:cs typeface="Lato Black" panose="020F0A02020204030203" pitchFamily="34" charset="0"/>
            </a:endParaRPr>
          </a:p>
        </p:txBody>
      </p:sp>
      <p:sp>
        <p:nvSpPr>
          <p:cNvPr id="52" name="Багетная рамка 51"/>
          <p:cNvSpPr/>
          <p:nvPr/>
        </p:nvSpPr>
        <p:spPr>
          <a:xfrm>
            <a:off x="4681024" y="342704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И</a:t>
            </a:r>
            <a:endParaRPr lang="ru-RU" sz="2800" dirty="0">
              <a:solidFill>
                <a:schemeClr val="tx1"/>
              </a:solidFill>
              <a:latin typeface="Lato Black" panose="020F0A02020204030203" pitchFamily="34" charset="0"/>
              <a:cs typeface="Lato Black" panose="020F0A02020204030203" pitchFamily="34" charset="0"/>
            </a:endParaRPr>
          </a:p>
        </p:txBody>
      </p:sp>
      <p:sp>
        <p:nvSpPr>
          <p:cNvPr id="53" name="Багетная рамка 52"/>
          <p:cNvSpPr/>
          <p:nvPr/>
        </p:nvSpPr>
        <p:spPr>
          <a:xfrm>
            <a:off x="3961024" y="270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1"/>
                </a:solidFill>
                <a:latin typeface="Lato Black" panose="020F0A02020204030203" pitchFamily="34" charset="0"/>
                <a:cs typeface="Lato Black" panose="020F0A02020204030203" pitchFamily="34" charset="0"/>
              </a:rPr>
              <a:t>А</a:t>
            </a:r>
          </a:p>
        </p:txBody>
      </p:sp>
      <p:sp>
        <p:nvSpPr>
          <p:cNvPr id="54" name="Багетная рамка 53"/>
          <p:cNvSpPr/>
          <p:nvPr/>
        </p:nvSpPr>
        <p:spPr>
          <a:xfrm>
            <a:off x="3961024" y="198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Г</a:t>
            </a:r>
            <a:endParaRPr lang="ru-RU" sz="2800" dirty="0">
              <a:solidFill>
                <a:schemeClr val="tx1"/>
              </a:solidFill>
              <a:latin typeface="Lato Black" panose="020F0A02020204030203" pitchFamily="34" charset="0"/>
              <a:cs typeface="Lato Black" panose="020F0A02020204030203" pitchFamily="34" charset="0"/>
            </a:endParaRPr>
          </a:p>
        </p:txBody>
      </p:sp>
      <p:sp>
        <p:nvSpPr>
          <p:cNvPr id="55" name="Багетная рамка 54"/>
          <p:cNvSpPr/>
          <p:nvPr/>
        </p:nvSpPr>
        <p:spPr>
          <a:xfrm>
            <a:off x="4671714" y="2736645"/>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Л</a:t>
            </a:r>
            <a:endParaRPr lang="ru-RU" sz="2800" dirty="0">
              <a:solidFill>
                <a:schemeClr val="tx1"/>
              </a:solidFill>
              <a:latin typeface="Lato Black" panose="020F0A02020204030203" pitchFamily="34" charset="0"/>
              <a:cs typeface="Lato Black" panose="020F0A02020204030203" pitchFamily="34" charset="0"/>
            </a:endParaRPr>
          </a:p>
        </p:txBody>
      </p:sp>
      <p:sp>
        <p:nvSpPr>
          <p:cNvPr id="56" name="Багетная рамка 55"/>
          <p:cNvSpPr/>
          <p:nvPr/>
        </p:nvSpPr>
        <p:spPr>
          <a:xfrm>
            <a:off x="4652540" y="1996922"/>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П</a:t>
            </a:r>
            <a:endParaRPr lang="ru-RU" sz="2800" dirty="0">
              <a:solidFill>
                <a:schemeClr val="tx1"/>
              </a:solidFill>
              <a:latin typeface="Lato Black" panose="020F0A02020204030203" pitchFamily="34" charset="0"/>
              <a:cs typeface="Lato Black" panose="020F0A02020204030203" pitchFamily="34" charset="0"/>
            </a:endParaRPr>
          </a:p>
        </p:txBody>
      </p:sp>
      <p:sp>
        <p:nvSpPr>
          <p:cNvPr id="57" name="Багетная рамка 56"/>
          <p:cNvSpPr/>
          <p:nvPr/>
        </p:nvSpPr>
        <p:spPr>
          <a:xfrm>
            <a:off x="3961024" y="126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М</a:t>
            </a:r>
            <a:endParaRPr lang="ru-RU" sz="2800" dirty="0">
              <a:solidFill>
                <a:schemeClr val="tx1"/>
              </a:solidFill>
              <a:latin typeface="Lato Black" panose="020F0A02020204030203" pitchFamily="34" charset="0"/>
              <a:cs typeface="Lato Black" panose="020F0A02020204030203" pitchFamily="34" charset="0"/>
            </a:endParaRPr>
          </a:p>
        </p:txBody>
      </p:sp>
      <p:sp>
        <p:nvSpPr>
          <p:cNvPr id="58" name="Багетная рамка 57"/>
          <p:cNvSpPr/>
          <p:nvPr/>
        </p:nvSpPr>
        <p:spPr>
          <a:xfrm>
            <a:off x="2513622" y="486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С</a:t>
            </a:r>
            <a:endParaRPr lang="ru-RU" sz="2800" dirty="0">
              <a:solidFill>
                <a:schemeClr val="tx1"/>
              </a:solidFill>
              <a:latin typeface="Lato Black" panose="020F0A02020204030203" pitchFamily="34" charset="0"/>
              <a:cs typeface="Lato Black" panose="020F0A02020204030203" pitchFamily="34" charset="0"/>
            </a:endParaRPr>
          </a:p>
        </p:txBody>
      </p:sp>
      <p:sp>
        <p:nvSpPr>
          <p:cNvPr id="59" name="Багетная рамка 58"/>
          <p:cNvSpPr/>
          <p:nvPr/>
        </p:nvSpPr>
        <p:spPr>
          <a:xfrm>
            <a:off x="1772540" y="558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С</a:t>
            </a:r>
            <a:endParaRPr lang="ru-RU" sz="2800" dirty="0">
              <a:solidFill>
                <a:schemeClr val="tx1"/>
              </a:solidFill>
              <a:latin typeface="Lato Black" panose="020F0A02020204030203" pitchFamily="34" charset="0"/>
              <a:cs typeface="Lato Black" panose="020F0A02020204030203" pitchFamily="34" charset="0"/>
            </a:endParaRPr>
          </a:p>
        </p:txBody>
      </p:sp>
      <p:sp>
        <p:nvSpPr>
          <p:cNvPr id="60" name="Багетная рамка 59"/>
          <p:cNvSpPr/>
          <p:nvPr/>
        </p:nvSpPr>
        <p:spPr>
          <a:xfrm>
            <a:off x="2492206" y="1996922"/>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Г</a:t>
            </a:r>
            <a:endParaRPr lang="ru-RU" sz="2800" dirty="0">
              <a:solidFill>
                <a:schemeClr val="tx1"/>
              </a:solidFill>
              <a:latin typeface="Lato Black" panose="020F0A02020204030203" pitchFamily="34" charset="0"/>
              <a:cs typeface="Lato Black" panose="020F0A02020204030203" pitchFamily="34" charset="0"/>
            </a:endParaRPr>
          </a:p>
        </p:txBody>
      </p:sp>
      <p:sp>
        <p:nvSpPr>
          <p:cNvPr id="61" name="Багетная рамка 60"/>
          <p:cNvSpPr/>
          <p:nvPr/>
        </p:nvSpPr>
        <p:spPr>
          <a:xfrm>
            <a:off x="2492206" y="126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М</a:t>
            </a:r>
            <a:endParaRPr lang="ru-RU" sz="2800" dirty="0">
              <a:solidFill>
                <a:schemeClr val="tx1"/>
              </a:solidFill>
              <a:latin typeface="Lato Black" panose="020F0A02020204030203" pitchFamily="34" charset="0"/>
              <a:cs typeface="Lato Black" panose="020F0A02020204030203" pitchFamily="34" charset="0"/>
            </a:endParaRPr>
          </a:p>
        </p:txBody>
      </p:sp>
      <p:sp>
        <p:nvSpPr>
          <p:cNvPr id="62" name="Багетная рамка 61"/>
          <p:cNvSpPr/>
          <p:nvPr/>
        </p:nvSpPr>
        <p:spPr>
          <a:xfrm>
            <a:off x="1772206" y="126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1</a:t>
            </a:r>
            <a:endParaRPr lang="ru-RU" sz="2800" dirty="0">
              <a:solidFill>
                <a:schemeClr val="tx1"/>
              </a:solidFill>
              <a:latin typeface="Lato Black" panose="020F0A02020204030203" pitchFamily="34" charset="0"/>
              <a:cs typeface="Lato Black" panose="020F0A02020204030203" pitchFamily="34" charset="0"/>
            </a:endParaRPr>
          </a:p>
        </p:txBody>
      </p:sp>
      <p:sp>
        <p:nvSpPr>
          <p:cNvPr id="63" name="Багетная рамка 62"/>
          <p:cNvSpPr/>
          <p:nvPr/>
        </p:nvSpPr>
        <p:spPr>
          <a:xfrm>
            <a:off x="2492206" y="558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У</a:t>
            </a:r>
            <a:endParaRPr lang="ru-RU" sz="2800" dirty="0">
              <a:solidFill>
                <a:schemeClr val="tx1"/>
              </a:solidFill>
              <a:latin typeface="Lato Black" panose="020F0A02020204030203" pitchFamily="34" charset="0"/>
              <a:cs typeface="Lato Black" panose="020F0A02020204030203" pitchFamily="34" charset="0"/>
            </a:endParaRPr>
          </a:p>
        </p:txBody>
      </p:sp>
      <p:sp>
        <p:nvSpPr>
          <p:cNvPr id="64" name="Багетная рамка 63"/>
          <p:cNvSpPr/>
          <p:nvPr/>
        </p:nvSpPr>
        <p:spPr>
          <a:xfrm>
            <a:off x="3226270" y="558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В</a:t>
            </a:r>
            <a:endParaRPr lang="ru-RU" sz="2800" dirty="0">
              <a:solidFill>
                <a:schemeClr val="tx1"/>
              </a:solidFill>
              <a:latin typeface="Lato Black" panose="020F0A02020204030203" pitchFamily="34" charset="0"/>
              <a:cs typeface="Lato Black" panose="020F0A02020204030203" pitchFamily="34" charset="0"/>
            </a:endParaRPr>
          </a:p>
        </p:txBody>
      </p:sp>
      <p:sp>
        <p:nvSpPr>
          <p:cNvPr id="65" name="Багетная рамка 64"/>
          <p:cNvSpPr/>
          <p:nvPr/>
        </p:nvSpPr>
        <p:spPr>
          <a:xfrm>
            <a:off x="3961024" y="558868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О</a:t>
            </a:r>
            <a:endParaRPr lang="ru-RU" sz="2800" dirty="0">
              <a:solidFill>
                <a:schemeClr val="tx1"/>
              </a:solidFill>
              <a:latin typeface="Lato Black" panose="020F0A02020204030203" pitchFamily="34" charset="0"/>
              <a:cs typeface="Lato Black" panose="020F0A02020204030203" pitchFamily="34" charset="0"/>
            </a:endParaRPr>
          </a:p>
        </p:txBody>
      </p:sp>
      <p:sp>
        <p:nvSpPr>
          <p:cNvPr id="66" name="Багетная рамка 65"/>
          <p:cNvSpPr/>
          <p:nvPr/>
        </p:nvSpPr>
        <p:spPr>
          <a:xfrm>
            <a:off x="3961024" y="486704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Р</a:t>
            </a:r>
            <a:endParaRPr lang="ru-RU" sz="2800" dirty="0">
              <a:solidFill>
                <a:schemeClr val="tx1"/>
              </a:solidFill>
              <a:latin typeface="Lato Black" panose="020F0A02020204030203" pitchFamily="34" charset="0"/>
              <a:cs typeface="Lato Black" panose="020F0A02020204030203" pitchFamily="34" charset="0"/>
            </a:endParaRPr>
          </a:p>
        </p:txBody>
      </p:sp>
      <p:sp>
        <p:nvSpPr>
          <p:cNvPr id="67" name="Багетная рамка 66"/>
          <p:cNvSpPr/>
          <p:nvPr/>
        </p:nvSpPr>
        <p:spPr>
          <a:xfrm>
            <a:off x="1772206" y="414704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О</a:t>
            </a:r>
            <a:endParaRPr lang="ru-RU" sz="2800" dirty="0">
              <a:solidFill>
                <a:schemeClr val="tx1"/>
              </a:solidFill>
              <a:latin typeface="Lato Black" panose="020F0A02020204030203" pitchFamily="34" charset="0"/>
              <a:cs typeface="Lato Black" panose="020F0A02020204030203" pitchFamily="34" charset="0"/>
            </a:endParaRPr>
          </a:p>
        </p:txBody>
      </p:sp>
      <p:sp>
        <p:nvSpPr>
          <p:cNvPr id="68" name="Багетная рамка 67"/>
          <p:cNvSpPr/>
          <p:nvPr/>
        </p:nvSpPr>
        <p:spPr>
          <a:xfrm>
            <a:off x="1772206" y="342704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Ж</a:t>
            </a:r>
            <a:endParaRPr lang="ru-RU" sz="2800" dirty="0">
              <a:solidFill>
                <a:schemeClr val="tx1"/>
              </a:solidFill>
              <a:latin typeface="Lato Black" panose="020F0A02020204030203" pitchFamily="34" charset="0"/>
              <a:cs typeface="Lato Black" panose="020F0A02020204030203" pitchFamily="34" charset="0"/>
            </a:endParaRPr>
          </a:p>
        </p:txBody>
      </p:sp>
      <p:sp>
        <p:nvSpPr>
          <p:cNvPr id="69" name="Багетная рамка 68"/>
          <p:cNvSpPr/>
          <p:nvPr/>
        </p:nvSpPr>
        <p:spPr>
          <a:xfrm>
            <a:off x="2492206" y="342704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А</a:t>
            </a:r>
            <a:endParaRPr lang="ru-RU" sz="2800" dirty="0">
              <a:solidFill>
                <a:schemeClr val="tx1"/>
              </a:solidFill>
              <a:latin typeface="Lato Black" panose="020F0A02020204030203" pitchFamily="34" charset="0"/>
              <a:cs typeface="Lato Black" panose="020F0A02020204030203" pitchFamily="34" charset="0"/>
            </a:endParaRPr>
          </a:p>
        </p:txBody>
      </p:sp>
      <p:sp>
        <p:nvSpPr>
          <p:cNvPr id="70" name="Багетная рамка 69"/>
          <p:cNvSpPr/>
          <p:nvPr/>
        </p:nvSpPr>
        <p:spPr>
          <a:xfrm>
            <a:off x="2509075" y="4167948"/>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Р</a:t>
            </a:r>
            <a:endParaRPr lang="ru-RU" sz="2800" dirty="0">
              <a:solidFill>
                <a:schemeClr val="tx1"/>
              </a:solidFill>
              <a:latin typeface="Lato Black" panose="020F0A02020204030203" pitchFamily="34" charset="0"/>
              <a:cs typeface="Lato Black" panose="020F0A02020204030203" pitchFamily="34" charset="0"/>
            </a:endParaRPr>
          </a:p>
        </p:txBody>
      </p:sp>
      <p:sp>
        <p:nvSpPr>
          <p:cNvPr id="71" name="Багетная рамка 70"/>
          <p:cNvSpPr/>
          <p:nvPr/>
        </p:nvSpPr>
        <p:spPr>
          <a:xfrm>
            <a:off x="1772206" y="4879550"/>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П</a:t>
            </a:r>
            <a:endParaRPr lang="ru-RU" sz="2800" dirty="0">
              <a:solidFill>
                <a:schemeClr val="tx1"/>
              </a:solidFill>
              <a:latin typeface="Lato Black" panose="020F0A02020204030203" pitchFamily="34" charset="0"/>
              <a:cs typeface="Lato Black" panose="020F0A02020204030203" pitchFamily="34" charset="0"/>
            </a:endParaRPr>
          </a:p>
        </p:txBody>
      </p:sp>
      <p:sp>
        <p:nvSpPr>
          <p:cNvPr id="72" name="Багетная рамка 71"/>
          <p:cNvSpPr/>
          <p:nvPr/>
        </p:nvSpPr>
        <p:spPr>
          <a:xfrm>
            <a:off x="1772206" y="2736645"/>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Т</a:t>
            </a:r>
            <a:endParaRPr lang="ru-RU" sz="2800" dirty="0">
              <a:solidFill>
                <a:schemeClr val="tx1"/>
              </a:solidFill>
              <a:latin typeface="Lato Black" panose="020F0A02020204030203" pitchFamily="34" charset="0"/>
              <a:cs typeface="Lato Black" panose="020F0A02020204030203" pitchFamily="34" charset="0"/>
            </a:endParaRPr>
          </a:p>
        </p:txBody>
      </p:sp>
      <p:sp>
        <p:nvSpPr>
          <p:cNvPr id="73" name="Багетная рамка 72"/>
          <p:cNvSpPr/>
          <p:nvPr/>
        </p:nvSpPr>
        <p:spPr>
          <a:xfrm>
            <a:off x="2492206" y="2736645"/>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Ё</a:t>
            </a:r>
            <a:endParaRPr lang="ru-RU" sz="2800" dirty="0">
              <a:solidFill>
                <a:schemeClr val="tx1"/>
              </a:solidFill>
              <a:latin typeface="Lato Black" panose="020F0A02020204030203" pitchFamily="34" charset="0"/>
              <a:cs typeface="Lato Black" panose="020F0A02020204030203" pitchFamily="34" charset="0"/>
            </a:endParaRPr>
          </a:p>
        </p:txBody>
      </p:sp>
      <p:sp>
        <p:nvSpPr>
          <p:cNvPr id="74" name="Багетная рамка 73"/>
          <p:cNvSpPr/>
          <p:nvPr/>
        </p:nvSpPr>
        <p:spPr>
          <a:xfrm>
            <a:off x="1772206" y="1996922"/>
            <a:ext cx="720000" cy="720000"/>
          </a:xfrm>
          <a:prstGeom prst="bevel">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Lato Black" panose="020F0A02020204030203" pitchFamily="34" charset="0"/>
                <a:cs typeface="Lato Black" panose="020F0A02020204030203" pitchFamily="34" charset="0"/>
              </a:rPr>
              <a:t>Р</a:t>
            </a:r>
            <a:endParaRPr lang="ru-RU" sz="2800" dirty="0">
              <a:solidFill>
                <a:schemeClr val="tx1"/>
              </a:solidFill>
              <a:latin typeface="Lato Black" panose="020F0A02020204030203" pitchFamily="34" charset="0"/>
              <a:cs typeface="Lato Black" panose="020F0A02020204030203" pitchFamily="34" charset="0"/>
            </a:endParaRPr>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9773" y="719626"/>
            <a:ext cx="538560" cy="378107"/>
          </a:xfrm>
          <a:prstGeom prst="rect">
            <a:avLst/>
          </a:prstGeom>
        </p:spPr>
      </p:pic>
    </p:spTree>
    <p:extLst>
      <p:ext uri="{BB962C8B-B14F-4D97-AF65-F5344CB8AC3E}">
        <p14:creationId xmlns:p14="http://schemas.microsoft.com/office/powerpoint/2010/main" val="36016047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1"/>
                                        </p:tgtEl>
                                        <p:attrNameLst>
                                          <p:attrName>fillcolor</p:attrName>
                                        </p:attrNameLst>
                                      </p:cBhvr>
                                      <p:to>
                                        <a:srgbClr val="00B050"/>
                                      </p:to>
                                    </p:animClr>
                                    <p:set>
                                      <p:cBhvr>
                                        <p:cTn id="7" dur="500" fill="hold"/>
                                        <p:tgtEl>
                                          <p:spTgt spid="61"/>
                                        </p:tgtEl>
                                        <p:attrNameLst>
                                          <p:attrName>fill.type</p:attrName>
                                        </p:attrNameLst>
                                      </p:cBhvr>
                                      <p:to>
                                        <p:strVal val="solid"/>
                                      </p:to>
                                    </p:set>
                                    <p:set>
                                      <p:cBhvr>
                                        <p:cTn id="8" dur="500" fill="hold"/>
                                        <p:tgtEl>
                                          <p:spTgt spid="61"/>
                                        </p:tgtEl>
                                        <p:attrNameLst>
                                          <p:attrName>fill.on</p:attrName>
                                        </p:attrNameLst>
                                      </p:cBhvr>
                                      <p:to>
                                        <p:strVal val="true"/>
                                      </p:to>
                                    </p:set>
                                  </p:childTnLst>
                                </p:cTn>
                              </p:par>
                            </p:childTnLst>
                          </p:cTn>
                        </p:par>
                      </p:childTnLst>
                    </p:cTn>
                  </p:par>
                </p:childTnLst>
              </p:cTn>
              <p:nextCondLst>
                <p:cond evt="onClick" delay="0">
                  <p:tgtEl>
                    <p:spTgt spid="61"/>
                  </p:tgtEl>
                </p:cond>
              </p:nextCondLst>
            </p:seq>
            <p:seq concurrent="1" nextAc="seek">
              <p:cTn id="9" restart="whenNotActive" fill="hold" evtFilter="cancelBubble" nodeType="interactiveSeq">
                <p:stCondLst>
                  <p:cond evt="onClick" delay="0">
                    <p:tgtEl>
                      <p:spTgt spid="4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500" fill="hold"/>
                                        <p:tgtEl>
                                          <p:spTgt spid="46"/>
                                        </p:tgtEl>
                                        <p:attrNameLst>
                                          <p:attrName>fillcolor</p:attrName>
                                        </p:attrNameLst>
                                      </p:cBhvr>
                                      <p:to>
                                        <a:srgbClr val="00B050"/>
                                      </p:to>
                                    </p:animClr>
                                    <p:set>
                                      <p:cBhvr>
                                        <p:cTn id="14" dur="500" fill="hold"/>
                                        <p:tgtEl>
                                          <p:spTgt spid="46"/>
                                        </p:tgtEl>
                                        <p:attrNameLst>
                                          <p:attrName>fill.type</p:attrName>
                                        </p:attrNameLst>
                                      </p:cBhvr>
                                      <p:to>
                                        <p:strVal val="solid"/>
                                      </p:to>
                                    </p:set>
                                    <p:set>
                                      <p:cBhvr>
                                        <p:cTn id="15" dur="500" fill="hold"/>
                                        <p:tgtEl>
                                          <p:spTgt spid="46"/>
                                        </p:tgtEl>
                                        <p:attrNameLst>
                                          <p:attrName>fill.on</p:attrName>
                                        </p:attrNameLst>
                                      </p:cBhvr>
                                      <p:to>
                                        <p:strVal val="true"/>
                                      </p:to>
                                    </p:set>
                                  </p:childTnLst>
                                </p:cTn>
                              </p:par>
                            </p:childTnLst>
                          </p:cTn>
                        </p:par>
                      </p:childTnLst>
                    </p:cTn>
                  </p:par>
                </p:childTnLst>
              </p:cTn>
              <p:nextCondLst>
                <p:cond evt="onClick" delay="0">
                  <p:tgtEl>
                    <p:spTgt spid="46"/>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14"/>
                                        </p:tgtEl>
                                        <p:attrNameLst>
                                          <p:attrName>fillcolor</p:attrName>
                                        </p:attrNameLst>
                                      </p:cBhvr>
                                      <p:to>
                                        <a:srgbClr val="00B050"/>
                                      </p:to>
                                    </p:animClr>
                                    <p:set>
                                      <p:cBhvr>
                                        <p:cTn id="21" dur="500" fill="hold"/>
                                        <p:tgtEl>
                                          <p:spTgt spid="14"/>
                                        </p:tgtEl>
                                        <p:attrNameLst>
                                          <p:attrName>fill.type</p:attrName>
                                        </p:attrNameLst>
                                      </p:cBhvr>
                                      <p:to>
                                        <p:strVal val="solid"/>
                                      </p:to>
                                    </p:set>
                                    <p:set>
                                      <p:cBhvr>
                                        <p:cTn id="22" dur="5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13"/>
                                        </p:tgtEl>
                                        <p:attrNameLst>
                                          <p:attrName>fillcolor</p:attrName>
                                        </p:attrNameLst>
                                      </p:cBhvr>
                                      <p:to>
                                        <a:srgbClr val="00B050"/>
                                      </p:to>
                                    </p:animClr>
                                    <p:set>
                                      <p:cBhvr>
                                        <p:cTn id="28" dur="500" fill="hold"/>
                                        <p:tgtEl>
                                          <p:spTgt spid="13"/>
                                        </p:tgtEl>
                                        <p:attrNameLst>
                                          <p:attrName>fill.type</p:attrName>
                                        </p:attrNameLst>
                                      </p:cBhvr>
                                      <p:to>
                                        <p:strVal val="solid"/>
                                      </p:to>
                                    </p:set>
                                    <p:set>
                                      <p:cBhvr>
                                        <p:cTn id="29" dur="5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12"/>
                                        </p:tgtEl>
                                        <p:attrNameLst>
                                          <p:attrName>fillcolor</p:attrName>
                                        </p:attrNameLst>
                                      </p:cBhvr>
                                      <p:to>
                                        <a:srgbClr val="00B050"/>
                                      </p:to>
                                    </p:animClr>
                                    <p:set>
                                      <p:cBhvr>
                                        <p:cTn id="35" dur="500" fill="hold"/>
                                        <p:tgtEl>
                                          <p:spTgt spid="12"/>
                                        </p:tgtEl>
                                        <p:attrNameLst>
                                          <p:attrName>fill.type</p:attrName>
                                        </p:attrNameLst>
                                      </p:cBhvr>
                                      <p:to>
                                        <p:strVal val="solid"/>
                                      </p:to>
                                    </p:set>
                                    <p:set>
                                      <p:cBhvr>
                                        <p:cTn id="36" dur="5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44"/>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44"/>
                                        </p:tgtEl>
                                        <p:attrNameLst>
                                          <p:attrName>fillcolor</p:attrName>
                                        </p:attrNameLst>
                                      </p:cBhvr>
                                      <p:to>
                                        <a:srgbClr val="0070C0"/>
                                      </p:to>
                                    </p:animClr>
                                    <p:set>
                                      <p:cBhvr>
                                        <p:cTn id="42" dur="500" fill="hold"/>
                                        <p:tgtEl>
                                          <p:spTgt spid="44"/>
                                        </p:tgtEl>
                                        <p:attrNameLst>
                                          <p:attrName>fill.type</p:attrName>
                                        </p:attrNameLst>
                                      </p:cBhvr>
                                      <p:to>
                                        <p:strVal val="solid"/>
                                      </p:to>
                                    </p:set>
                                    <p:set>
                                      <p:cBhvr>
                                        <p:cTn id="43" dur="50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seq concurrent="1" nextAc="seek">
              <p:cTn id="44" restart="whenNotActive" fill="hold" evtFilter="cancelBubble" nodeType="interactiveSeq">
                <p:stCondLst>
                  <p:cond evt="onClick" delay="0">
                    <p:tgtEl>
                      <p:spTgt spid="73"/>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73"/>
                                        </p:tgtEl>
                                        <p:attrNameLst>
                                          <p:attrName>fillcolor</p:attrName>
                                        </p:attrNameLst>
                                      </p:cBhvr>
                                      <p:to>
                                        <a:srgbClr val="0070C0"/>
                                      </p:to>
                                    </p:animClr>
                                    <p:set>
                                      <p:cBhvr>
                                        <p:cTn id="49" dur="500" fill="hold"/>
                                        <p:tgtEl>
                                          <p:spTgt spid="73"/>
                                        </p:tgtEl>
                                        <p:attrNameLst>
                                          <p:attrName>fill.type</p:attrName>
                                        </p:attrNameLst>
                                      </p:cBhvr>
                                      <p:to>
                                        <p:strVal val="solid"/>
                                      </p:to>
                                    </p:set>
                                    <p:set>
                                      <p:cBhvr>
                                        <p:cTn id="50" dur="500" fill="hold"/>
                                        <p:tgtEl>
                                          <p:spTgt spid="73"/>
                                        </p:tgtEl>
                                        <p:attrNameLst>
                                          <p:attrName>fill.on</p:attrName>
                                        </p:attrNameLst>
                                      </p:cBhvr>
                                      <p:to>
                                        <p:strVal val="true"/>
                                      </p:to>
                                    </p:set>
                                  </p:childTnLst>
                                </p:cTn>
                              </p:par>
                            </p:childTnLst>
                          </p:cTn>
                        </p:par>
                      </p:childTnLst>
                    </p:cTn>
                  </p:par>
                </p:childTnLst>
              </p:cTn>
              <p:nextCondLst>
                <p:cond evt="onClick" delay="0">
                  <p:tgtEl>
                    <p:spTgt spid="73"/>
                  </p:tgtEl>
                </p:cond>
              </p:nextCondLst>
            </p:seq>
            <p:seq concurrent="1" nextAc="seek">
              <p:cTn id="51" restart="whenNotActive" fill="hold" evtFilter="cancelBubble" nodeType="interactiveSeq">
                <p:stCondLst>
                  <p:cond evt="onClick" delay="0">
                    <p:tgtEl>
                      <p:spTgt spid="62"/>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500" fill="hold"/>
                                        <p:tgtEl>
                                          <p:spTgt spid="62"/>
                                        </p:tgtEl>
                                        <p:attrNameLst>
                                          <p:attrName>fillcolor</p:attrName>
                                        </p:attrNameLst>
                                      </p:cBhvr>
                                      <p:to>
                                        <a:srgbClr val="0070C0"/>
                                      </p:to>
                                    </p:animClr>
                                    <p:set>
                                      <p:cBhvr>
                                        <p:cTn id="56" dur="500" fill="hold"/>
                                        <p:tgtEl>
                                          <p:spTgt spid="62"/>
                                        </p:tgtEl>
                                        <p:attrNameLst>
                                          <p:attrName>fill.type</p:attrName>
                                        </p:attrNameLst>
                                      </p:cBhvr>
                                      <p:to>
                                        <p:strVal val="solid"/>
                                      </p:to>
                                    </p:set>
                                    <p:set>
                                      <p:cBhvr>
                                        <p:cTn id="57" dur="500" fill="hold"/>
                                        <p:tgtEl>
                                          <p:spTgt spid="62"/>
                                        </p:tgtEl>
                                        <p:attrNameLst>
                                          <p:attrName>fill.on</p:attrName>
                                        </p:attrNameLst>
                                      </p:cBhvr>
                                      <p:to>
                                        <p:strVal val="true"/>
                                      </p:to>
                                    </p:set>
                                  </p:childTnLst>
                                </p:cTn>
                              </p:par>
                            </p:childTnLst>
                          </p:cTn>
                        </p:par>
                      </p:childTnLst>
                    </p:cTn>
                  </p:par>
                </p:childTnLst>
              </p:cTn>
              <p:nextCondLst>
                <p:cond evt="onClick" delay="0">
                  <p:tgtEl>
                    <p:spTgt spid="62"/>
                  </p:tgtEl>
                </p:cond>
              </p:nextCondLst>
            </p:seq>
            <p:seq concurrent="1" nextAc="seek">
              <p:cTn id="58" restart="whenNotActive" fill="hold" evtFilter="cancelBubble" nodeType="interactiveSeq">
                <p:stCondLst>
                  <p:cond evt="onClick" delay="0">
                    <p:tgtEl>
                      <p:spTgt spid="74"/>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dir="cw">
                                      <p:cBhvr>
                                        <p:cTn id="62" dur="500" fill="hold"/>
                                        <p:tgtEl>
                                          <p:spTgt spid="74"/>
                                        </p:tgtEl>
                                        <p:attrNameLst>
                                          <p:attrName>fillcolor</p:attrName>
                                        </p:attrNameLst>
                                      </p:cBhvr>
                                      <p:to>
                                        <a:srgbClr val="0070C0"/>
                                      </p:to>
                                    </p:animClr>
                                    <p:set>
                                      <p:cBhvr>
                                        <p:cTn id="63" dur="500" fill="hold"/>
                                        <p:tgtEl>
                                          <p:spTgt spid="74"/>
                                        </p:tgtEl>
                                        <p:attrNameLst>
                                          <p:attrName>fill.type</p:attrName>
                                        </p:attrNameLst>
                                      </p:cBhvr>
                                      <p:to>
                                        <p:strVal val="solid"/>
                                      </p:to>
                                    </p:set>
                                    <p:set>
                                      <p:cBhvr>
                                        <p:cTn id="64" dur="500" fill="hold"/>
                                        <p:tgtEl>
                                          <p:spTgt spid="74"/>
                                        </p:tgtEl>
                                        <p:attrNameLst>
                                          <p:attrName>fill.on</p:attrName>
                                        </p:attrNameLst>
                                      </p:cBhvr>
                                      <p:to>
                                        <p:strVal val="true"/>
                                      </p:to>
                                    </p:set>
                                  </p:childTnLst>
                                </p:cTn>
                              </p:par>
                            </p:childTnLst>
                          </p:cTn>
                        </p:par>
                      </p:childTnLst>
                    </p:cTn>
                  </p:par>
                </p:childTnLst>
              </p:cTn>
              <p:nextCondLst>
                <p:cond evt="onClick" delay="0">
                  <p:tgtEl>
                    <p:spTgt spid="74"/>
                  </p:tgtEl>
                </p:cond>
              </p:nextCondLst>
            </p:seq>
            <p:seq concurrent="1" nextAc="seek">
              <p:cTn id="65" restart="whenNotActive" fill="hold" evtFilter="cancelBubble" nodeType="interactiveSeq">
                <p:stCondLst>
                  <p:cond evt="onClick" delay="0">
                    <p:tgtEl>
                      <p:spTgt spid="72"/>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500" fill="hold"/>
                                        <p:tgtEl>
                                          <p:spTgt spid="72"/>
                                        </p:tgtEl>
                                        <p:attrNameLst>
                                          <p:attrName>fillcolor</p:attrName>
                                        </p:attrNameLst>
                                      </p:cBhvr>
                                      <p:to>
                                        <a:srgbClr val="0070C0"/>
                                      </p:to>
                                    </p:animClr>
                                    <p:set>
                                      <p:cBhvr>
                                        <p:cTn id="70" dur="500" fill="hold"/>
                                        <p:tgtEl>
                                          <p:spTgt spid="72"/>
                                        </p:tgtEl>
                                        <p:attrNameLst>
                                          <p:attrName>fill.type</p:attrName>
                                        </p:attrNameLst>
                                      </p:cBhvr>
                                      <p:to>
                                        <p:strVal val="solid"/>
                                      </p:to>
                                    </p:set>
                                    <p:set>
                                      <p:cBhvr>
                                        <p:cTn id="71" dur="500" fill="hold"/>
                                        <p:tgtEl>
                                          <p:spTgt spid="72"/>
                                        </p:tgtEl>
                                        <p:attrNameLst>
                                          <p:attrName>fill.on</p:attrName>
                                        </p:attrNameLst>
                                      </p:cBhvr>
                                      <p:to>
                                        <p:strVal val="true"/>
                                      </p:to>
                                    </p:set>
                                  </p:childTnLst>
                                </p:cTn>
                              </p:par>
                            </p:childTnLst>
                          </p:cTn>
                        </p:par>
                      </p:childTnLst>
                    </p:cTn>
                  </p:par>
                </p:childTnLst>
              </p:cTn>
              <p:nextCondLst>
                <p:cond evt="onClick" delay="0">
                  <p:tgtEl>
                    <p:spTgt spid="72"/>
                  </p:tgtEl>
                </p:cond>
              </p:nextCondLst>
            </p:seq>
            <p:seq concurrent="1" nextAc="seek">
              <p:cTn id="72" restart="whenNotActive" fill="hold" evtFilter="cancelBubble" nodeType="interactiveSeq">
                <p:stCondLst>
                  <p:cond evt="onClick" delay="0">
                    <p:tgtEl>
                      <p:spTgt spid="31"/>
                    </p:tgtEl>
                  </p:cond>
                </p:stCondLst>
                <p:endSync evt="end" delay="0">
                  <p:rtn val="all"/>
                </p:endSync>
                <p:childTnLst>
                  <p:par>
                    <p:cTn id="73" fill="hold">
                      <p:stCondLst>
                        <p:cond delay="0"/>
                      </p:stCondLst>
                      <p:childTnLst>
                        <p:par>
                          <p:cTn id="74" fill="hold">
                            <p:stCondLst>
                              <p:cond delay="0"/>
                            </p:stCondLst>
                            <p:childTnLst>
                              <p:par>
                                <p:cTn id="75" presetID="1" presetClass="emph" presetSubtype="2" fill="hold" nodeType="clickEffect">
                                  <p:stCondLst>
                                    <p:cond delay="0"/>
                                  </p:stCondLst>
                                  <p:childTnLst>
                                    <p:animClr clrSpc="rgb" dir="cw">
                                      <p:cBhvr>
                                        <p:cTn id="76" dur="500" fill="hold"/>
                                        <p:tgtEl>
                                          <p:spTgt spid="31"/>
                                        </p:tgtEl>
                                        <p:attrNameLst>
                                          <p:attrName>fillcolor</p:attrName>
                                        </p:attrNameLst>
                                      </p:cBhvr>
                                      <p:to>
                                        <a:srgbClr val="E36C09"/>
                                      </p:to>
                                    </p:animClr>
                                    <p:set>
                                      <p:cBhvr>
                                        <p:cTn id="77" dur="500" fill="hold"/>
                                        <p:tgtEl>
                                          <p:spTgt spid="31"/>
                                        </p:tgtEl>
                                        <p:attrNameLst>
                                          <p:attrName>fill.type</p:attrName>
                                        </p:attrNameLst>
                                      </p:cBhvr>
                                      <p:to>
                                        <p:strVal val="solid"/>
                                      </p:to>
                                    </p:set>
                                    <p:set>
                                      <p:cBhvr>
                                        <p:cTn id="78" dur="500" fill="hold"/>
                                        <p:tgtEl>
                                          <p:spTgt spid="31"/>
                                        </p:tgtEl>
                                        <p:attrNameLst>
                                          <p:attrName>fill.on</p:attrName>
                                        </p:attrNameLst>
                                      </p:cBhvr>
                                      <p:to>
                                        <p:strVal val="true"/>
                                      </p:to>
                                    </p:set>
                                  </p:childTnLst>
                                </p:cTn>
                              </p:par>
                            </p:childTnLst>
                          </p:cTn>
                        </p:par>
                      </p:childTnLst>
                    </p:cTn>
                  </p:par>
                </p:childTnLst>
              </p:cTn>
              <p:nextCondLst>
                <p:cond evt="onClick" delay="0">
                  <p:tgtEl>
                    <p:spTgt spid="31"/>
                  </p:tgtEl>
                </p:cond>
              </p:nextCondLst>
            </p:seq>
            <p:seq concurrent="1" nextAc="seek">
              <p:cTn id="79" restart="whenNotActive" fill="hold" evtFilter="cancelBubble" nodeType="interactiveSeq">
                <p:stCondLst>
                  <p:cond evt="onClick" delay="0">
                    <p:tgtEl>
                      <p:spTgt spid="52"/>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dir="cw">
                                      <p:cBhvr>
                                        <p:cTn id="83" dur="500" fill="hold"/>
                                        <p:tgtEl>
                                          <p:spTgt spid="52"/>
                                        </p:tgtEl>
                                        <p:attrNameLst>
                                          <p:attrName>fillcolor</p:attrName>
                                        </p:attrNameLst>
                                      </p:cBhvr>
                                      <p:to>
                                        <a:srgbClr val="E36C09"/>
                                      </p:to>
                                    </p:animClr>
                                    <p:set>
                                      <p:cBhvr>
                                        <p:cTn id="84" dur="500" fill="hold"/>
                                        <p:tgtEl>
                                          <p:spTgt spid="52"/>
                                        </p:tgtEl>
                                        <p:attrNameLst>
                                          <p:attrName>fill.type</p:attrName>
                                        </p:attrNameLst>
                                      </p:cBhvr>
                                      <p:to>
                                        <p:strVal val="solid"/>
                                      </p:to>
                                    </p:set>
                                    <p:set>
                                      <p:cBhvr>
                                        <p:cTn id="85" dur="500" fill="hold"/>
                                        <p:tgtEl>
                                          <p:spTgt spid="52"/>
                                        </p:tgtEl>
                                        <p:attrNameLst>
                                          <p:attrName>fill.on</p:attrName>
                                        </p:attrNameLst>
                                      </p:cBhvr>
                                      <p:to>
                                        <p:strVal val="true"/>
                                      </p:to>
                                    </p:set>
                                  </p:childTnLst>
                                </p:cTn>
                              </p:par>
                            </p:childTnLst>
                          </p:cTn>
                        </p:par>
                      </p:childTnLst>
                    </p:cTn>
                  </p:par>
                </p:childTnLst>
              </p:cTn>
              <p:nextCondLst>
                <p:cond evt="onClick" delay="0">
                  <p:tgtEl>
                    <p:spTgt spid="52"/>
                  </p:tgtEl>
                </p:cond>
              </p:nextCondLst>
            </p:seq>
            <p:seq concurrent="1" nextAc="seek">
              <p:cTn id="86" restart="whenNotActive" fill="hold" evtFilter="cancelBubble" nodeType="interactiveSeq">
                <p:stCondLst>
                  <p:cond evt="onClick" delay="0">
                    <p:tgtEl>
                      <p:spTgt spid="48"/>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nodeType="clickEffect">
                                  <p:stCondLst>
                                    <p:cond delay="0"/>
                                  </p:stCondLst>
                                  <p:childTnLst>
                                    <p:animClr clrSpc="rgb" dir="cw">
                                      <p:cBhvr>
                                        <p:cTn id="90" dur="500" fill="hold"/>
                                        <p:tgtEl>
                                          <p:spTgt spid="48"/>
                                        </p:tgtEl>
                                        <p:attrNameLst>
                                          <p:attrName>fillcolor</p:attrName>
                                        </p:attrNameLst>
                                      </p:cBhvr>
                                      <p:to>
                                        <a:srgbClr val="E36C09"/>
                                      </p:to>
                                    </p:animClr>
                                    <p:set>
                                      <p:cBhvr>
                                        <p:cTn id="91" dur="500" fill="hold"/>
                                        <p:tgtEl>
                                          <p:spTgt spid="48"/>
                                        </p:tgtEl>
                                        <p:attrNameLst>
                                          <p:attrName>fill.type</p:attrName>
                                        </p:attrNameLst>
                                      </p:cBhvr>
                                      <p:to>
                                        <p:strVal val="solid"/>
                                      </p:to>
                                    </p:set>
                                    <p:set>
                                      <p:cBhvr>
                                        <p:cTn id="92" dur="500" fill="hold"/>
                                        <p:tgtEl>
                                          <p:spTgt spid="48"/>
                                        </p:tgtEl>
                                        <p:attrNameLst>
                                          <p:attrName>fill.on</p:attrName>
                                        </p:attrNameLst>
                                      </p:cBhvr>
                                      <p:to>
                                        <p:strVal val="true"/>
                                      </p:to>
                                    </p:set>
                                  </p:childTnLst>
                                </p:cTn>
                              </p:par>
                            </p:childTnLst>
                          </p:cTn>
                        </p:par>
                      </p:childTnLst>
                    </p:cTn>
                  </p:par>
                </p:childTnLst>
              </p:cTn>
              <p:nextCondLst>
                <p:cond evt="onClick" delay="0">
                  <p:tgtEl>
                    <p:spTgt spid="48"/>
                  </p:tgtEl>
                </p:cond>
              </p:nextCondLst>
            </p:seq>
            <p:seq concurrent="1" nextAc="seek">
              <p:cTn id="93" restart="whenNotActive" fill="hold" evtFilter="cancelBubble" nodeType="interactiveSeq">
                <p:stCondLst>
                  <p:cond evt="onClick" delay="0">
                    <p:tgtEl>
                      <p:spTgt spid="53"/>
                    </p:tgtEl>
                  </p:cond>
                </p:stCondLst>
                <p:endSync evt="end" delay="0">
                  <p:rtn val="all"/>
                </p:endSync>
                <p:childTnLst>
                  <p:par>
                    <p:cTn id="94" fill="hold">
                      <p:stCondLst>
                        <p:cond delay="0"/>
                      </p:stCondLst>
                      <p:childTnLst>
                        <p:par>
                          <p:cTn id="95" fill="hold">
                            <p:stCondLst>
                              <p:cond delay="0"/>
                            </p:stCondLst>
                            <p:childTnLst>
                              <p:par>
                                <p:cTn id="96" presetID="1" presetClass="emph" presetSubtype="2" fill="hold" nodeType="clickEffect">
                                  <p:stCondLst>
                                    <p:cond delay="0"/>
                                  </p:stCondLst>
                                  <p:childTnLst>
                                    <p:animClr clrSpc="rgb" dir="cw">
                                      <p:cBhvr>
                                        <p:cTn id="97" dur="500" fill="hold"/>
                                        <p:tgtEl>
                                          <p:spTgt spid="53"/>
                                        </p:tgtEl>
                                        <p:attrNameLst>
                                          <p:attrName>fillcolor</p:attrName>
                                        </p:attrNameLst>
                                      </p:cBhvr>
                                      <p:to>
                                        <a:srgbClr val="E36C09"/>
                                      </p:to>
                                    </p:animClr>
                                    <p:set>
                                      <p:cBhvr>
                                        <p:cTn id="98" dur="500" fill="hold"/>
                                        <p:tgtEl>
                                          <p:spTgt spid="53"/>
                                        </p:tgtEl>
                                        <p:attrNameLst>
                                          <p:attrName>fill.type</p:attrName>
                                        </p:attrNameLst>
                                      </p:cBhvr>
                                      <p:to>
                                        <p:strVal val="solid"/>
                                      </p:to>
                                    </p:set>
                                    <p:set>
                                      <p:cBhvr>
                                        <p:cTn id="99" dur="500" fill="hold"/>
                                        <p:tgtEl>
                                          <p:spTgt spid="53"/>
                                        </p:tgtEl>
                                        <p:attrNameLst>
                                          <p:attrName>fill.on</p:attrName>
                                        </p:attrNameLst>
                                      </p:cBhvr>
                                      <p:to>
                                        <p:strVal val="true"/>
                                      </p:to>
                                    </p:set>
                                  </p:childTnLst>
                                </p:cTn>
                              </p:par>
                            </p:childTnLst>
                          </p:cTn>
                        </p:par>
                      </p:childTnLst>
                    </p:cTn>
                  </p:par>
                </p:childTnLst>
              </p:cTn>
              <p:nextCondLst>
                <p:cond evt="onClick" delay="0">
                  <p:tgtEl>
                    <p:spTgt spid="53"/>
                  </p:tgtEl>
                </p:cond>
              </p:nextCondLst>
            </p:seq>
            <p:seq concurrent="1" nextAc="seek">
              <p:cTn id="100" restart="whenNotActive" fill="hold" evtFilter="cancelBubble" nodeType="interactiveSeq">
                <p:stCondLst>
                  <p:cond evt="onClick" delay="0">
                    <p:tgtEl>
                      <p:spTgt spid="54"/>
                    </p:tgtEl>
                  </p:cond>
                </p:stCondLst>
                <p:endSync evt="end" delay="0">
                  <p:rtn val="all"/>
                </p:endSync>
                <p:childTnLst>
                  <p:par>
                    <p:cTn id="101" fill="hold">
                      <p:stCondLst>
                        <p:cond delay="0"/>
                      </p:stCondLst>
                      <p:childTnLst>
                        <p:par>
                          <p:cTn id="102" fill="hold">
                            <p:stCondLst>
                              <p:cond delay="0"/>
                            </p:stCondLst>
                            <p:childTnLst>
                              <p:par>
                                <p:cTn id="103" presetID="1" presetClass="emph" presetSubtype="2" fill="hold" nodeType="clickEffect">
                                  <p:stCondLst>
                                    <p:cond delay="0"/>
                                  </p:stCondLst>
                                  <p:childTnLst>
                                    <p:animClr clrSpc="rgb" dir="cw">
                                      <p:cBhvr>
                                        <p:cTn id="104" dur="500" fill="hold"/>
                                        <p:tgtEl>
                                          <p:spTgt spid="54"/>
                                        </p:tgtEl>
                                        <p:attrNameLst>
                                          <p:attrName>fillcolor</p:attrName>
                                        </p:attrNameLst>
                                      </p:cBhvr>
                                      <p:to>
                                        <a:srgbClr val="E36C09"/>
                                      </p:to>
                                    </p:animClr>
                                    <p:set>
                                      <p:cBhvr>
                                        <p:cTn id="105" dur="500" fill="hold"/>
                                        <p:tgtEl>
                                          <p:spTgt spid="54"/>
                                        </p:tgtEl>
                                        <p:attrNameLst>
                                          <p:attrName>fill.type</p:attrName>
                                        </p:attrNameLst>
                                      </p:cBhvr>
                                      <p:to>
                                        <p:strVal val="solid"/>
                                      </p:to>
                                    </p:set>
                                    <p:set>
                                      <p:cBhvr>
                                        <p:cTn id="106" dur="500" fill="hold"/>
                                        <p:tgtEl>
                                          <p:spTgt spid="54"/>
                                        </p:tgtEl>
                                        <p:attrNameLst>
                                          <p:attrName>fill.on</p:attrName>
                                        </p:attrNameLst>
                                      </p:cBhvr>
                                      <p:to>
                                        <p:strVal val="true"/>
                                      </p:to>
                                    </p:set>
                                  </p:childTnLst>
                                </p:cTn>
                              </p:par>
                            </p:childTnLst>
                          </p:cTn>
                        </p:par>
                      </p:childTnLst>
                    </p:cTn>
                  </p:par>
                </p:childTnLst>
              </p:cTn>
              <p:nextCondLst>
                <p:cond evt="onClick" delay="0">
                  <p:tgtEl>
                    <p:spTgt spid="54"/>
                  </p:tgtEl>
                </p:cond>
              </p:nextCondLst>
            </p:seq>
            <p:seq concurrent="1" nextAc="seek">
              <p:cTn id="107" restart="whenNotActive" fill="hold" evtFilter="cancelBubble" nodeType="interactiveSeq">
                <p:stCondLst>
                  <p:cond evt="onClick" delay="0">
                    <p:tgtEl>
                      <p:spTgt spid="45"/>
                    </p:tgtEl>
                  </p:cond>
                </p:stCondLst>
                <p:endSync evt="end" delay="0">
                  <p:rtn val="all"/>
                </p:endSync>
                <p:childTnLst>
                  <p:par>
                    <p:cTn id="108" fill="hold">
                      <p:stCondLst>
                        <p:cond delay="0"/>
                      </p:stCondLst>
                      <p:childTnLst>
                        <p:par>
                          <p:cTn id="109" fill="hold">
                            <p:stCondLst>
                              <p:cond delay="0"/>
                            </p:stCondLst>
                            <p:childTnLst>
                              <p:par>
                                <p:cTn id="110" presetID="1" presetClass="emph" presetSubtype="2" fill="hold" nodeType="clickEffect">
                                  <p:stCondLst>
                                    <p:cond delay="0"/>
                                  </p:stCondLst>
                                  <p:childTnLst>
                                    <p:animClr clrSpc="rgb" dir="cw">
                                      <p:cBhvr>
                                        <p:cTn id="111" dur="500" fill="hold"/>
                                        <p:tgtEl>
                                          <p:spTgt spid="45"/>
                                        </p:tgtEl>
                                        <p:attrNameLst>
                                          <p:attrName>fillcolor</p:attrName>
                                        </p:attrNameLst>
                                      </p:cBhvr>
                                      <p:to>
                                        <a:srgbClr val="E36C09"/>
                                      </p:to>
                                    </p:animClr>
                                    <p:set>
                                      <p:cBhvr>
                                        <p:cTn id="112" dur="500" fill="hold"/>
                                        <p:tgtEl>
                                          <p:spTgt spid="45"/>
                                        </p:tgtEl>
                                        <p:attrNameLst>
                                          <p:attrName>fill.type</p:attrName>
                                        </p:attrNameLst>
                                      </p:cBhvr>
                                      <p:to>
                                        <p:strVal val="solid"/>
                                      </p:to>
                                    </p:set>
                                    <p:set>
                                      <p:cBhvr>
                                        <p:cTn id="113" dur="500" fill="hold"/>
                                        <p:tgtEl>
                                          <p:spTgt spid="45"/>
                                        </p:tgtEl>
                                        <p:attrNameLst>
                                          <p:attrName>fill.on</p:attrName>
                                        </p:attrNameLst>
                                      </p:cBhvr>
                                      <p:to>
                                        <p:strVal val="true"/>
                                      </p:to>
                                    </p:set>
                                  </p:childTnLst>
                                </p:cTn>
                              </p:par>
                            </p:childTnLst>
                          </p:cTn>
                        </p:par>
                      </p:childTnLst>
                    </p:cTn>
                  </p:par>
                </p:childTnLst>
              </p:cTn>
              <p:nextCondLst>
                <p:cond evt="onClick" delay="0">
                  <p:tgtEl>
                    <p:spTgt spid="45"/>
                  </p:tgtEl>
                </p:cond>
              </p:nextCondLst>
            </p:seq>
            <p:seq concurrent="1" nextAc="seek">
              <p:cTn id="114" restart="whenNotActive" fill="hold" evtFilter="cancelBubble" nodeType="interactiveSeq">
                <p:stCondLst>
                  <p:cond evt="onClick" delay="0">
                    <p:tgtEl>
                      <p:spTgt spid="60"/>
                    </p:tgtEl>
                  </p:cond>
                </p:stCondLst>
                <p:endSync evt="end" delay="0">
                  <p:rtn val="all"/>
                </p:endSync>
                <p:childTnLst>
                  <p:par>
                    <p:cTn id="115" fill="hold">
                      <p:stCondLst>
                        <p:cond delay="0"/>
                      </p:stCondLst>
                      <p:childTnLst>
                        <p:par>
                          <p:cTn id="116" fill="hold">
                            <p:stCondLst>
                              <p:cond delay="0"/>
                            </p:stCondLst>
                            <p:childTnLst>
                              <p:par>
                                <p:cTn id="117" presetID="1" presetClass="emph" presetSubtype="2" fill="hold" nodeType="clickEffect">
                                  <p:stCondLst>
                                    <p:cond delay="0"/>
                                  </p:stCondLst>
                                  <p:childTnLst>
                                    <p:animClr clrSpc="rgb" dir="cw">
                                      <p:cBhvr>
                                        <p:cTn id="118" dur="500" fill="hold"/>
                                        <p:tgtEl>
                                          <p:spTgt spid="60"/>
                                        </p:tgtEl>
                                        <p:attrNameLst>
                                          <p:attrName>fillcolor</p:attrName>
                                        </p:attrNameLst>
                                      </p:cBhvr>
                                      <p:to>
                                        <a:srgbClr val="E36C09"/>
                                      </p:to>
                                    </p:animClr>
                                    <p:set>
                                      <p:cBhvr>
                                        <p:cTn id="119" dur="500" fill="hold"/>
                                        <p:tgtEl>
                                          <p:spTgt spid="60"/>
                                        </p:tgtEl>
                                        <p:attrNameLst>
                                          <p:attrName>fill.type</p:attrName>
                                        </p:attrNameLst>
                                      </p:cBhvr>
                                      <p:to>
                                        <p:strVal val="solid"/>
                                      </p:to>
                                    </p:set>
                                    <p:set>
                                      <p:cBhvr>
                                        <p:cTn id="120" dur="500" fill="hold"/>
                                        <p:tgtEl>
                                          <p:spTgt spid="60"/>
                                        </p:tgtEl>
                                        <p:attrNameLst>
                                          <p:attrName>fill.on</p:attrName>
                                        </p:attrNameLst>
                                      </p:cBhvr>
                                      <p:to>
                                        <p:strVal val="true"/>
                                      </p:to>
                                    </p:set>
                                  </p:childTnLst>
                                </p:cTn>
                              </p:par>
                            </p:childTnLst>
                          </p:cTn>
                        </p:par>
                      </p:childTnLst>
                    </p:cTn>
                  </p:par>
                </p:childTnLst>
              </p:cTn>
              <p:nextCondLst>
                <p:cond evt="onClick" delay="0">
                  <p:tgtEl>
                    <p:spTgt spid="60"/>
                  </p:tgtEl>
                </p:cond>
              </p:nextCondLst>
            </p:seq>
            <p:seq concurrent="1" nextAc="seek">
              <p:cTn id="121" restart="whenNotActive" fill="hold" evtFilter="cancelBubble" nodeType="interactiveSeq">
                <p:stCondLst>
                  <p:cond evt="onClick" delay="0">
                    <p:tgtEl>
                      <p:spTgt spid="51"/>
                    </p:tgtEl>
                  </p:cond>
                </p:stCondLst>
                <p:endSync evt="end" delay="0">
                  <p:rtn val="all"/>
                </p:endSync>
                <p:childTnLst>
                  <p:par>
                    <p:cTn id="122" fill="hold">
                      <p:stCondLst>
                        <p:cond delay="0"/>
                      </p:stCondLst>
                      <p:childTnLst>
                        <p:par>
                          <p:cTn id="123" fill="hold">
                            <p:stCondLst>
                              <p:cond delay="0"/>
                            </p:stCondLst>
                            <p:childTnLst>
                              <p:par>
                                <p:cTn id="124" presetID="1" presetClass="emph" presetSubtype="2" fill="hold" nodeType="clickEffect">
                                  <p:stCondLst>
                                    <p:cond delay="0"/>
                                  </p:stCondLst>
                                  <p:childTnLst>
                                    <p:animClr clrSpc="rgb" dir="cw">
                                      <p:cBhvr>
                                        <p:cTn id="125" dur="500" fill="hold"/>
                                        <p:tgtEl>
                                          <p:spTgt spid="51"/>
                                        </p:tgtEl>
                                        <p:attrNameLst>
                                          <p:attrName>fillcolor</p:attrName>
                                        </p:attrNameLst>
                                      </p:cBhvr>
                                      <p:to>
                                        <a:srgbClr val="76923C"/>
                                      </p:to>
                                    </p:animClr>
                                    <p:set>
                                      <p:cBhvr>
                                        <p:cTn id="126" dur="500" fill="hold"/>
                                        <p:tgtEl>
                                          <p:spTgt spid="51"/>
                                        </p:tgtEl>
                                        <p:attrNameLst>
                                          <p:attrName>fill.type</p:attrName>
                                        </p:attrNameLst>
                                      </p:cBhvr>
                                      <p:to>
                                        <p:strVal val="solid"/>
                                      </p:to>
                                    </p:set>
                                    <p:set>
                                      <p:cBhvr>
                                        <p:cTn id="127" dur="500" fill="hold"/>
                                        <p:tgtEl>
                                          <p:spTgt spid="51"/>
                                        </p:tgtEl>
                                        <p:attrNameLst>
                                          <p:attrName>fill.on</p:attrName>
                                        </p:attrNameLst>
                                      </p:cBhvr>
                                      <p:to>
                                        <p:strVal val="true"/>
                                      </p:to>
                                    </p:set>
                                  </p:childTnLst>
                                </p:cTn>
                              </p:par>
                            </p:childTnLst>
                          </p:cTn>
                        </p:par>
                      </p:childTnLst>
                    </p:cTn>
                  </p:par>
                </p:childTnLst>
              </p:cTn>
              <p:nextCondLst>
                <p:cond evt="onClick" delay="0">
                  <p:tgtEl>
                    <p:spTgt spid="51"/>
                  </p:tgtEl>
                </p:cond>
              </p:nextCondLst>
            </p:seq>
            <p:seq concurrent="1" nextAc="seek">
              <p:cTn id="128" restart="whenNotActive" fill="hold" evtFilter="cancelBubble" nodeType="interactiveSeq">
                <p:stCondLst>
                  <p:cond evt="onClick" delay="0">
                    <p:tgtEl>
                      <p:spTgt spid="47"/>
                    </p:tgtEl>
                  </p:cond>
                </p:stCondLst>
                <p:endSync evt="end" delay="0">
                  <p:rtn val="all"/>
                </p:endSync>
                <p:childTnLst>
                  <p:par>
                    <p:cTn id="129" fill="hold">
                      <p:stCondLst>
                        <p:cond delay="0"/>
                      </p:stCondLst>
                      <p:childTnLst>
                        <p:par>
                          <p:cTn id="130" fill="hold">
                            <p:stCondLst>
                              <p:cond delay="0"/>
                            </p:stCondLst>
                            <p:childTnLst>
                              <p:par>
                                <p:cTn id="131" presetID="1" presetClass="emph" presetSubtype="2" fill="hold" nodeType="clickEffect">
                                  <p:stCondLst>
                                    <p:cond delay="0"/>
                                  </p:stCondLst>
                                  <p:childTnLst>
                                    <p:animClr clrSpc="rgb" dir="cw">
                                      <p:cBhvr>
                                        <p:cTn id="132" dur="500" fill="hold"/>
                                        <p:tgtEl>
                                          <p:spTgt spid="47"/>
                                        </p:tgtEl>
                                        <p:attrNameLst>
                                          <p:attrName>fillcolor</p:attrName>
                                        </p:attrNameLst>
                                      </p:cBhvr>
                                      <p:to>
                                        <a:srgbClr val="76923C"/>
                                      </p:to>
                                    </p:animClr>
                                    <p:set>
                                      <p:cBhvr>
                                        <p:cTn id="133" dur="500" fill="hold"/>
                                        <p:tgtEl>
                                          <p:spTgt spid="47"/>
                                        </p:tgtEl>
                                        <p:attrNameLst>
                                          <p:attrName>fill.type</p:attrName>
                                        </p:attrNameLst>
                                      </p:cBhvr>
                                      <p:to>
                                        <p:strVal val="solid"/>
                                      </p:to>
                                    </p:set>
                                    <p:set>
                                      <p:cBhvr>
                                        <p:cTn id="134" dur="500" fill="hold"/>
                                        <p:tgtEl>
                                          <p:spTgt spid="47"/>
                                        </p:tgtEl>
                                        <p:attrNameLst>
                                          <p:attrName>fill.on</p:attrName>
                                        </p:attrNameLst>
                                      </p:cBhvr>
                                      <p:to>
                                        <p:strVal val="true"/>
                                      </p:to>
                                    </p:set>
                                  </p:childTnLst>
                                </p:cTn>
                              </p:par>
                            </p:childTnLst>
                          </p:cTn>
                        </p:par>
                      </p:childTnLst>
                    </p:cTn>
                  </p:par>
                </p:childTnLst>
              </p:cTn>
              <p:nextCondLst>
                <p:cond evt="onClick" delay="0">
                  <p:tgtEl>
                    <p:spTgt spid="47"/>
                  </p:tgtEl>
                </p:cond>
              </p:nextCondLst>
            </p:seq>
            <p:seq concurrent="1" nextAc="seek">
              <p:cTn id="135" restart="whenNotActive" fill="hold" evtFilter="cancelBubble" nodeType="interactiveSeq">
                <p:stCondLst>
                  <p:cond evt="onClick" delay="0">
                    <p:tgtEl>
                      <p:spTgt spid="66"/>
                    </p:tgtEl>
                  </p:cond>
                </p:stCondLst>
                <p:endSync evt="end" delay="0">
                  <p:rtn val="all"/>
                </p:endSync>
                <p:childTnLst>
                  <p:par>
                    <p:cTn id="136" fill="hold">
                      <p:stCondLst>
                        <p:cond delay="0"/>
                      </p:stCondLst>
                      <p:childTnLst>
                        <p:par>
                          <p:cTn id="137" fill="hold">
                            <p:stCondLst>
                              <p:cond delay="0"/>
                            </p:stCondLst>
                            <p:childTnLst>
                              <p:par>
                                <p:cTn id="138" presetID="1" presetClass="emph" presetSubtype="2" fill="hold" nodeType="clickEffect">
                                  <p:stCondLst>
                                    <p:cond delay="0"/>
                                  </p:stCondLst>
                                  <p:childTnLst>
                                    <p:animClr clrSpc="rgb" dir="cw">
                                      <p:cBhvr>
                                        <p:cTn id="139" dur="500" fill="hold"/>
                                        <p:tgtEl>
                                          <p:spTgt spid="66"/>
                                        </p:tgtEl>
                                        <p:attrNameLst>
                                          <p:attrName>fillcolor</p:attrName>
                                        </p:attrNameLst>
                                      </p:cBhvr>
                                      <p:to>
                                        <a:srgbClr val="76923C"/>
                                      </p:to>
                                    </p:animClr>
                                    <p:set>
                                      <p:cBhvr>
                                        <p:cTn id="140" dur="500" fill="hold"/>
                                        <p:tgtEl>
                                          <p:spTgt spid="66"/>
                                        </p:tgtEl>
                                        <p:attrNameLst>
                                          <p:attrName>fill.type</p:attrName>
                                        </p:attrNameLst>
                                      </p:cBhvr>
                                      <p:to>
                                        <p:strVal val="solid"/>
                                      </p:to>
                                    </p:set>
                                    <p:set>
                                      <p:cBhvr>
                                        <p:cTn id="141" dur="500" fill="hold"/>
                                        <p:tgtEl>
                                          <p:spTgt spid="66"/>
                                        </p:tgtEl>
                                        <p:attrNameLst>
                                          <p:attrName>fill.on</p:attrName>
                                        </p:attrNameLst>
                                      </p:cBhvr>
                                      <p:to>
                                        <p:strVal val="true"/>
                                      </p:to>
                                    </p:set>
                                  </p:childTnLst>
                                </p:cTn>
                              </p:par>
                            </p:childTnLst>
                          </p:cTn>
                        </p:par>
                      </p:childTnLst>
                    </p:cTn>
                  </p:par>
                </p:childTnLst>
              </p:cTn>
              <p:nextCondLst>
                <p:cond evt="onClick" delay="0">
                  <p:tgtEl>
                    <p:spTgt spid="66"/>
                  </p:tgtEl>
                </p:cond>
              </p:nextCondLst>
            </p:seq>
            <p:seq concurrent="1" nextAc="seek">
              <p:cTn id="142" restart="whenNotActive" fill="hold" evtFilter="cancelBubble" nodeType="interactiveSeq">
                <p:stCondLst>
                  <p:cond evt="onClick" delay="0">
                    <p:tgtEl>
                      <p:spTgt spid="65"/>
                    </p:tgtEl>
                  </p:cond>
                </p:stCondLst>
                <p:endSync evt="end" delay="0">
                  <p:rtn val="all"/>
                </p:endSync>
                <p:childTnLst>
                  <p:par>
                    <p:cTn id="143" fill="hold">
                      <p:stCondLst>
                        <p:cond delay="0"/>
                      </p:stCondLst>
                      <p:childTnLst>
                        <p:par>
                          <p:cTn id="144" fill="hold">
                            <p:stCondLst>
                              <p:cond delay="0"/>
                            </p:stCondLst>
                            <p:childTnLst>
                              <p:par>
                                <p:cTn id="145" presetID="1" presetClass="emph" presetSubtype="2" fill="hold" nodeType="clickEffect">
                                  <p:stCondLst>
                                    <p:cond delay="0"/>
                                  </p:stCondLst>
                                  <p:childTnLst>
                                    <p:animClr clrSpc="rgb" dir="cw">
                                      <p:cBhvr>
                                        <p:cTn id="146" dur="500" fill="hold"/>
                                        <p:tgtEl>
                                          <p:spTgt spid="65"/>
                                        </p:tgtEl>
                                        <p:attrNameLst>
                                          <p:attrName>fillcolor</p:attrName>
                                        </p:attrNameLst>
                                      </p:cBhvr>
                                      <p:to>
                                        <a:srgbClr val="76923C"/>
                                      </p:to>
                                    </p:animClr>
                                    <p:set>
                                      <p:cBhvr>
                                        <p:cTn id="147" dur="500" fill="hold"/>
                                        <p:tgtEl>
                                          <p:spTgt spid="65"/>
                                        </p:tgtEl>
                                        <p:attrNameLst>
                                          <p:attrName>fill.type</p:attrName>
                                        </p:attrNameLst>
                                      </p:cBhvr>
                                      <p:to>
                                        <p:strVal val="solid"/>
                                      </p:to>
                                    </p:set>
                                    <p:set>
                                      <p:cBhvr>
                                        <p:cTn id="148" dur="500" fill="hold"/>
                                        <p:tgtEl>
                                          <p:spTgt spid="65"/>
                                        </p:tgtEl>
                                        <p:attrNameLst>
                                          <p:attrName>fill.on</p:attrName>
                                        </p:attrNameLst>
                                      </p:cBhvr>
                                      <p:to>
                                        <p:strVal val="true"/>
                                      </p:to>
                                    </p:set>
                                  </p:childTnLst>
                                </p:cTn>
                              </p:par>
                            </p:childTnLst>
                          </p:cTn>
                        </p:par>
                      </p:childTnLst>
                    </p:cTn>
                  </p:par>
                </p:childTnLst>
              </p:cTn>
              <p:nextCondLst>
                <p:cond evt="onClick" delay="0">
                  <p:tgtEl>
                    <p:spTgt spid="65"/>
                  </p:tgtEl>
                </p:cond>
              </p:nextCondLst>
            </p:seq>
            <p:seq concurrent="1" nextAc="seek">
              <p:cTn id="149" restart="whenNotActive" fill="hold" evtFilter="cancelBubble" nodeType="interactiveSeq">
                <p:stCondLst>
                  <p:cond evt="onClick" delay="0">
                    <p:tgtEl>
                      <p:spTgt spid="64"/>
                    </p:tgtEl>
                  </p:cond>
                </p:stCondLst>
                <p:endSync evt="end" delay="0">
                  <p:rtn val="all"/>
                </p:endSync>
                <p:childTnLst>
                  <p:par>
                    <p:cTn id="150" fill="hold">
                      <p:stCondLst>
                        <p:cond delay="0"/>
                      </p:stCondLst>
                      <p:childTnLst>
                        <p:par>
                          <p:cTn id="151" fill="hold">
                            <p:stCondLst>
                              <p:cond delay="0"/>
                            </p:stCondLst>
                            <p:childTnLst>
                              <p:par>
                                <p:cTn id="152" presetID="1" presetClass="emph" presetSubtype="2" fill="hold" nodeType="clickEffect">
                                  <p:stCondLst>
                                    <p:cond delay="0"/>
                                  </p:stCondLst>
                                  <p:childTnLst>
                                    <p:animClr clrSpc="rgb" dir="cw">
                                      <p:cBhvr>
                                        <p:cTn id="153" dur="500" fill="hold"/>
                                        <p:tgtEl>
                                          <p:spTgt spid="64"/>
                                        </p:tgtEl>
                                        <p:attrNameLst>
                                          <p:attrName>fillcolor</p:attrName>
                                        </p:attrNameLst>
                                      </p:cBhvr>
                                      <p:to>
                                        <a:srgbClr val="76923C"/>
                                      </p:to>
                                    </p:animClr>
                                    <p:set>
                                      <p:cBhvr>
                                        <p:cTn id="154" dur="500" fill="hold"/>
                                        <p:tgtEl>
                                          <p:spTgt spid="64"/>
                                        </p:tgtEl>
                                        <p:attrNameLst>
                                          <p:attrName>fill.type</p:attrName>
                                        </p:attrNameLst>
                                      </p:cBhvr>
                                      <p:to>
                                        <p:strVal val="solid"/>
                                      </p:to>
                                    </p:set>
                                    <p:set>
                                      <p:cBhvr>
                                        <p:cTn id="155" dur="500" fill="hold"/>
                                        <p:tgtEl>
                                          <p:spTgt spid="64"/>
                                        </p:tgtEl>
                                        <p:attrNameLst>
                                          <p:attrName>fill.on</p:attrName>
                                        </p:attrNameLst>
                                      </p:cBhvr>
                                      <p:to>
                                        <p:strVal val="true"/>
                                      </p:to>
                                    </p:set>
                                  </p:childTnLst>
                                </p:cTn>
                              </p:par>
                            </p:childTnLst>
                          </p:cTn>
                        </p:par>
                      </p:childTnLst>
                    </p:cTn>
                  </p:par>
                </p:childTnLst>
              </p:cTn>
              <p:nextCondLst>
                <p:cond evt="onClick" delay="0">
                  <p:tgtEl>
                    <p:spTgt spid="64"/>
                  </p:tgtEl>
                </p:cond>
              </p:nextCondLst>
            </p:seq>
            <p:seq concurrent="1" nextAc="seek">
              <p:cTn id="156" restart="whenNotActive" fill="hold" evtFilter="cancelBubble" nodeType="interactiveSeq">
                <p:stCondLst>
                  <p:cond evt="onClick" delay="0">
                    <p:tgtEl>
                      <p:spTgt spid="63"/>
                    </p:tgtEl>
                  </p:cond>
                </p:stCondLst>
                <p:endSync evt="end" delay="0">
                  <p:rtn val="all"/>
                </p:endSync>
                <p:childTnLst>
                  <p:par>
                    <p:cTn id="157" fill="hold">
                      <p:stCondLst>
                        <p:cond delay="0"/>
                      </p:stCondLst>
                      <p:childTnLst>
                        <p:par>
                          <p:cTn id="158" fill="hold">
                            <p:stCondLst>
                              <p:cond delay="0"/>
                            </p:stCondLst>
                            <p:childTnLst>
                              <p:par>
                                <p:cTn id="159" presetID="1" presetClass="emph" presetSubtype="2" fill="hold" nodeType="clickEffect">
                                  <p:stCondLst>
                                    <p:cond delay="0"/>
                                  </p:stCondLst>
                                  <p:childTnLst>
                                    <p:animClr clrSpc="rgb" dir="cw">
                                      <p:cBhvr>
                                        <p:cTn id="160" dur="500" fill="hold"/>
                                        <p:tgtEl>
                                          <p:spTgt spid="63"/>
                                        </p:tgtEl>
                                        <p:attrNameLst>
                                          <p:attrName>fillcolor</p:attrName>
                                        </p:attrNameLst>
                                      </p:cBhvr>
                                      <p:to>
                                        <a:srgbClr val="76923C"/>
                                      </p:to>
                                    </p:animClr>
                                    <p:set>
                                      <p:cBhvr>
                                        <p:cTn id="161" dur="500" fill="hold"/>
                                        <p:tgtEl>
                                          <p:spTgt spid="63"/>
                                        </p:tgtEl>
                                        <p:attrNameLst>
                                          <p:attrName>fill.type</p:attrName>
                                        </p:attrNameLst>
                                      </p:cBhvr>
                                      <p:to>
                                        <p:strVal val="solid"/>
                                      </p:to>
                                    </p:set>
                                    <p:set>
                                      <p:cBhvr>
                                        <p:cTn id="162" dur="500" fill="hold"/>
                                        <p:tgtEl>
                                          <p:spTgt spid="63"/>
                                        </p:tgtEl>
                                        <p:attrNameLst>
                                          <p:attrName>fill.on</p:attrName>
                                        </p:attrNameLst>
                                      </p:cBhvr>
                                      <p:to>
                                        <p:strVal val="true"/>
                                      </p:to>
                                    </p:set>
                                  </p:childTnLst>
                                </p:cTn>
                              </p:par>
                            </p:childTnLst>
                          </p:cTn>
                        </p:par>
                      </p:childTnLst>
                    </p:cTn>
                  </p:par>
                </p:childTnLst>
              </p:cTn>
              <p:nextCondLst>
                <p:cond evt="onClick" delay="0">
                  <p:tgtEl>
                    <p:spTgt spid="63"/>
                  </p:tgtEl>
                </p:cond>
              </p:nextCondLst>
            </p:seq>
            <p:seq concurrent="1" nextAc="seek">
              <p:cTn id="163" restart="whenNotActive" fill="hold" evtFilter="cancelBubble" nodeType="interactiveSeq">
                <p:stCondLst>
                  <p:cond evt="onClick" delay="0">
                    <p:tgtEl>
                      <p:spTgt spid="59"/>
                    </p:tgtEl>
                  </p:cond>
                </p:stCondLst>
                <p:endSync evt="end" delay="0">
                  <p:rtn val="all"/>
                </p:endSync>
                <p:childTnLst>
                  <p:par>
                    <p:cTn id="164" fill="hold">
                      <p:stCondLst>
                        <p:cond delay="0"/>
                      </p:stCondLst>
                      <p:childTnLst>
                        <p:par>
                          <p:cTn id="165" fill="hold">
                            <p:stCondLst>
                              <p:cond delay="0"/>
                            </p:stCondLst>
                            <p:childTnLst>
                              <p:par>
                                <p:cTn id="166" presetID="1" presetClass="emph" presetSubtype="2" fill="hold" nodeType="clickEffect">
                                  <p:stCondLst>
                                    <p:cond delay="0"/>
                                  </p:stCondLst>
                                  <p:childTnLst>
                                    <p:animClr clrSpc="rgb" dir="cw">
                                      <p:cBhvr>
                                        <p:cTn id="167" dur="500" fill="hold"/>
                                        <p:tgtEl>
                                          <p:spTgt spid="59"/>
                                        </p:tgtEl>
                                        <p:attrNameLst>
                                          <p:attrName>fillcolor</p:attrName>
                                        </p:attrNameLst>
                                      </p:cBhvr>
                                      <p:to>
                                        <a:srgbClr val="76923C"/>
                                      </p:to>
                                    </p:animClr>
                                    <p:set>
                                      <p:cBhvr>
                                        <p:cTn id="168" dur="500" fill="hold"/>
                                        <p:tgtEl>
                                          <p:spTgt spid="59"/>
                                        </p:tgtEl>
                                        <p:attrNameLst>
                                          <p:attrName>fill.type</p:attrName>
                                        </p:attrNameLst>
                                      </p:cBhvr>
                                      <p:to>
                                        <p:strVal val="solid"/>
                                      </p:to>
                                    </p:set>
                                    <p:set>
                                      <p:cBhvr>
                                        <p:cTn id="169" dur="500" fill="hold"/>
                                        <p:tgtEl>
                                          <p:spTgt spid="59"/>
                                        </p:tgtEl>
                                        <p:attrNameLst>
                                          <p:attrName>fill.on</p:attrName>
                                        </p:attrNameLst>
                                      </p:cBhvr>
                                      <p:to>
                                        <p:strVal val="true"/>
                                      </p:to>
                                    </p:set>
                                  </p:childTnLst>
                                </p:cTn>
                              </p:par>
                            </p:childTnLst>
                          </p:cTn>
                        </p:par>
                      </p:childTnLst>
                    </p:cTn>
                  </p:par>
                </p:childTnLst>
              </p:cTn>
              <p:nextCondLst>
                <p:cond evt="onClick" delay="0">
                  <p:tgtEl>
                    <p:spTgt spid="59"/>
                  </p:tgtEl>
                </p:cond>
              </p:nextCondLst>
            </p:seq>
            <p:seq concurrent="1" nextAc="seek">
              <p:cTn id="170" restart="whenNotActive" fill="hold" evtFilter="cancelBubble" nodeType="interactiveSeq">
                <p:stCondLst>
                  <p:cond evt="onClick" delay="0">
                    <p:tgtEl>
                      <p:spTgt spid="35"/>
                    </p:tgtEl>
                  </p:cond>
                </p:stCondLst>
                <p:endSync evt="end" delay="0">
                  <p:rtn val="all"/>
                </p:endSync>
                <p:childTnLst>
                  <p:par>
                    <p:cTn id="171" fill="hold">
                      <p:stCondLst>
                        <p:cond delay="0"/>
                      </p:stCondLst>
                      <p:childTnLst>
                        <p:par>
                          <p:cTn id="172" fill="hold">
                            <p:stCondLst>
                              <p:cond delay="0"/>
                            </p:stCondLst>
                            <p:childTnLst>
                              <p:par>
                                <p:cTn id="173" presetID="1" presetClass="emph" presetSubtype="2" fill="hold" nodeType="clickEffect">
                                  <p:stCondLst>
                                    <p:cond delay="0"/>
                                  </p:stCondLst>
                                  <p:childTnLst>
                                    <p:animClr clrSpc="rgb" dir="cw">
                                      <p:cBhvr>
                                        <p:cTn id="174" dur="500" fill="hold"/>
                                        <p:tgtEl>
                                          <p:spTgt spid="35"/>
                                        </p:tgtEl>
                                        <p:attrNameLst>
                                          <p:attrName>fillcolor</p:attrName>
                                        </p:attrNameLst>
                                      </p:cBhvr>
                                      <p:to>
                                        <a:schemeClr val="accent2"/>
                                      </p:to>
                                    </p:animClr>
                                    <p:set>
                                      <p:cBhvr>
                                        <p:cTn id="175" dur="500" fill="hold"/>
                                        <p:tgtEl>
                                          <p:spTgt spid="35"/>
                                        </p:tgtEl>
                                        <p:attrNameLst>
                                          <p:attrName>fill.type</p:attrName>
                                        </p:attrNameLst>
                                      </p:cBhvr>
                                      <p:to>
                                        <p:strVal val="solid"/>
                                      </p:to>
                                    </p:set>
                                    <p:set>
                                      <p:cBhvr>
                                        <p:cTn id="176"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177" restart="whenNotActive" fill="hold" evtFilter="cancelBubble" nodeType="interactiveSeq">
                <p:stCondLst>
                  <p:cond evt="onClick" delay="0">
                    <p:tgtEl>
                      <p:spTgt spid="29"/>
                    </p:tgtEl>
                  </p:cond>
                </p:stCondLst>
                <p:endSync evt="end" delay="0">
                  <p:rtn val="all"/>
                </p:endSync>
                <p:childTnLst>
                  <p:par>
                    <p:cTn id="178" fill="hold">
                      <p:stCondLst>
                        <p:cond delay="0"/>
                      </p:stCondLst>
                      <p:childTnLst>
                        <p:par>
                          <p:cTn id="179" fill="hold">
                            <p:stCondLst>
                              <p:cond delay="0"/>
                            </p:stCondLst>
                            <p:childTnLst>
                              <p:par>
                                <p:cTn id="180" presetID="1" presetClass="emph" presetSubtype="2" fill="hold" nodeType="clickEffect">
                                  <p:stCondLst>
                                    <p:cond delay="0"/>
                                  </p:stCondLst>
                                  <p:childTnLst>
                                    <p:animClr clrSpc="rgb" dir="cw">
                                      <p:cBhvr>
                                        <p:cTn id="181" dur="500" fill="hold"/>
                                        <p:tgtEl>
                                          <p:spTgt spid="29"/>
                                        </p:tgtEl>
                                        <p:attrNameLst>
                                          <p:attrName>fillcolor</p:attrName>
                                        </p:attrNameLst>
                                      </p:cBhvr>
                                      <p:to>
                                        <a:schemeClr val="accent2"/>
                                      </p:to>
                                    </p:animClr>
                                    <p:set>
                                      <p:cBhvr>
                                        <p:cTn id="182" dur="500" fill="hold"/>
                                        <p:tgtEl>
                                          <p:spTgt spid="29"/>
                                        </p:tgtEl>
                                        <p:attrNameLst>
                                          <p:attrName>fill.type</p:attrName>
                                        </p:attrNameLst>
                                      </p:cBhvr>
                                      <p:to>
                                        <p:strVal val="solid"/>
                                      </p:to>
                                    </p:set>
                                    <p:set>
                                      <p:cBhvr>
                                        <p:cTn id="183" dur="500" fill="hold"/>
                                        <p:tgtEl>
                                          <p:spTgt spid="29"/>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184" restart="whenNotActive" fill="hold" evtFilter="cancelBubble" nodeType="interactiveSeq">
                <p:stCondLst>
                  <p:cond evt="onClick" delay="0">
                    <p:tgtEl>
                      <p:spTgt spid="28"/>
                    </p:tgtEl>
                  </p:cond>
                </p:stCondLst>
                <p:endSync evt="end" delay="0">
                  <p:rtn val="all"/>
                </p:endSync>
                <p:childTnLst>
                  <p:par>
                    <p:cTn id="185" fill="hold">
                      <p:stCondLst>
                        <p:cond delay="0"/>
                      </p:stCondLst>
                      <p:childTnLst>
                        <p:par>
                          <p:cTn id="186" fill="hold">
                            <p:stCondLst>
                              <p:cond delay="0"/>
                            </p:stCondLst>
                            <p:childTnLst>
                              <p:par>
                                <p:cTn id="187" presetID="1" presetClass="emph" presetSubtype="2" fill="hold" nodeType="clickEffect">
                                  <p:stCondLst>
                                    <p:cond delay="0"/>
                                  </p:stCondLst>
                                  <p:childTnLst>
                                    <p:animClr clrSpc="rgb" dir="cw">
                                      <p:cBhvr>
                                        <p:cTn id="188" dur="500" fill="hold"/>
                                        <p:tgtEl>
                                          <p:spTgt spid="28"/>
                                        </p:tgtEl>
                                        <p:attrNameLst>
                                          <p:attrName>fillcolor</p:attrName>
                                        </p:attrNameLst>
                                      </p:cBhvr>
                                      <p:to>
                                        <a:schemeClr val="accent2"/>
                                      </p:to>
                                    </p:animClr>
                                    <p:set>
                                      <p:cBhvr>
                                        <p:cTn id="189" dur="500" fill="hold"/>
                                        <p:tgtEl>
                                          <p:spTgt spid="28"/>
                                        </p:tgtEl>
                                        <p:attrNameLst>
                                          <p:attrName>fill.type</p:attrName>
                                        </p:attrNameLst>
                                      </p:cBhvr>
                                      <p:to>
                                        <p:strVal val="solid"/>
                                      </p:to>
                                    </p:set>
                                    <p:set>
                                      <p:cBhvr>
                                        <p:cTn id="190"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91" restart="whenNotActive" fill="hold" evtFilter="cancelBubble" nodeType="interactiveSeq">
                <p:stCondLst>
                  <p:cond evt="onClick" delay="0">
                    <p:tgtEl>
                      <p:spTgt spid="27"/>
                    </p:tgtEl>
                  </p:cond>
                </p:stCondLst>
                <p:endSync evt="end" delay="0">
                  <p:rtn val="all"/>
                </p:endSync>
                <p:childTnLst>
                  <p:par>
                    <p:cTn id="192" fill="hold">
                      <p:stCondLst>
                        <p:cond delay="0"/>
                      </p:stCondLst>
                      <p:childTnLst>
                        <p:par>
                          <p:cTn id="193" fill="hold">
                            <p:stCondLst>
                              <p:cond delay="0"/>
                            </p:stCondLst>
                            <p:childTnLst>
                              <p:par>
                                <p:cTn id="194" presetID="1" presetClass="emph" presetSubtype="2" fill="hold" nodeType="clickEffect">
                                  <p:stCondLst>
                                    <p:cond delay="0"/>
                                  </p:stCondLst>
                                  <p:childTnLst>
                                    <p:animClr clrSpc="rgb" dir="cw">
                                      <p:cBhvr>
                                        <p:cTn id="195" dur="500" fill="hold"/>
                                        <p:tgtEl>
                                          <p:spTgt spid="27"/>
                                        </p:tgtEl>
                                        <p:attrNameLst>
                                          <p:attrName>fillcolor</p:attrName>
                                        </p:attrNameLst>
                                      </p:cBhvr>
                                      <p:to>
                                        <a:schemeClr val="accent2"/>
                                      </p:to>
                                    </p:animClr>
                                    <p:set>
                                      <p:cBhvr>
                                        <p:cTn id="196" dur="500" fill="hold"/>
                                        <p:tgtEl>
                                          <p:spTgt spid="27"/>
                                        </p:tgtEl>
                                        <p:attrNameLst>
                                          <p:attrName>fill.type</p:attrName>
                                        </p:attrNameLst>
                                      </p:cBhvr>
                                      <p:to>
                                        <p:strVal val="solid"/>
                                      </p:to>
                                    </p:set>
                                    <p:set>
                                      <p:cBhvr>
                                        <p:cTn id="197"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98" restart="whenNotActive" fill="hold" evtFilter="cancelBubble" nodeType="interactiveSeq">
                <p:stCondLst>
                  <p:cond evt="onClick" delay="0">
                    <p:tgtEl>
                      <p:spTgt spid="56"/>
                    </p:tgtEl>
                  </p:cond>
                </p:stCondLst>
                <p:endSync evt="end" delay="0">
                  <p:rtn val="all"/>
                </p:endSync>
                <p:childTnLst>
                  <p:par>
                    <p:cTn id="199" fill="hold">
                      <p:stCondLst>
                        <p:cond delay="0"/>
                      </p:stCondLst>
                      <p:childTnLst>
                        <p:par>
                          <p:cTn id="200" fill="hold">
                            <p:stCondLst>
                              <p:cond delay="0"/>
                            </p:stCondLst>
                            <p:childTnLst>
                              <p:par>
                                <p:cTn id="201" presetID="1" presetClass="emph" presetSubtype="2" fill="hold" nodeType="clickEffect">
                                  <p:stCondLst>
                                    <p:cond delay="0"/>
                                  </p:stCondLst>
                                  <p:childTnLst>
                                    <p:animClr clrSpc="rgb" dir="cw">
                                      <p:cBhvr>
                                        <p:cTn id="202" dur="500" fill="hold"/>
                                        <p:tgtEl>
                                          <p:spTgt spid="56"/>
                                        </p:tgtEl>
                                        <p:attrNameLst>
                                          <p:attrName>fillcolor</p:attrName>
                                        </p:attrNameLst>
                                      </p:cBhvr>
                                      <p:to>
                                        <a:schemeClr val="accent2"/>
                                      </p:to>
                                    </p:animClr>
                                    <p:set>
                                      <p:cBhvr>
                                        <p:cTn id="203" dur="500" fill="hold"/>
                                        <p:tgtEl>
                                          <p:spTgt spid="56"/>
                                        </p:tgtEl>
                                        <p:attrNameLst>
                                          <p:attrName>fill.type</p:attrName>
                                        </p:attrNameLst>
                                      </p:cBhvr>
                                      <p:to>
                                        <p:strVal val="solid"/>
                                      </p:to>
                                    </p:set>
                                    <p:set>
                                      <p:cBhvr>
                                        <p:cTn id="204" dur="500" fill="hold"/>
                                        <p:tgtEl>
                                          <p:spTgt spid="56"/>
                                        </p:tgtEl>
                                        <p:attrNameLst>
                                          <p:attrName>fill.on</p:attrName>
                                        </p:attrNameLst>
                                      </p:cBhvr>
                                      <p:to>
                                        <p:strVal val="true"/>
                                      </p:to>
                                    </p:set>
                                  </p:childTnLst>
                                </p:cTn>
                              </p:par>
                            </p:childTnLst>
                          </p:cTn>
                        </p:par>
                      </p:childTnLst>
                    </p:cTn>
                  </p:par>
                </p:childTnLst>
              </p:cTn>
              <p:nextCondLst>
                <p:cond evt="onClick" delay="0">
                  <p:tgtEl>
                    <p:spTgt spid="56"/>
                  </p:tgtEl>
                </p:cond>
              </p:nextCondLst>
            </p:seq>
            <p:seq concurrent="1" nextAc="seek">
              <p:cTn id="205" restart="whenNotActive" fill="hold" evtFilter="cancelBubble" nodeType="interactiveSeq">
                <p:stCondLst>
                  <p:cond evt="onClick" delay="0">
                    <p:tgtEl>
                      <p:spTgt spid="43"/>
                    </p:tgtEl>
                  </p:cond>
                </p:stCondLst>
                <p:endSync evt="end" delay="0">
                  <p:rtn val="all"/>
                </p:endSync>
                <p:childTnLst>
                  <p:par>
                    <p:cTn id="206" fill="hold">
                      <p:stCondLst>
                        <p:cond delay="0"/>
                      </p:stCondLst>
                      <p:childTnLst>
                        <p:par>
                          <p:cTn id="207" fill="hold">
                            <p:stCondLst>
                              <p:cond delay="0"/>
                            </p:stCondLst>
                            <p:childTnLst>
                              <p:par>
                                <p:cTn id="208" presetID="1" presetClass="emph" presetSubtype="2" fill="hold" nodeType="clickEffect">
                                  <p:stCondLst>
                                    <p:cond delay="0"/>
                                  </p:stCondLst>
                                  <p:childTnLst>
                                    <p:animClr clrSpc="rgb" dir="cw">
                                      <p:cBhvr>
                                        <p:cTn id="209" dur="500" fill="hold"/>
                                        <p:tgtEl>
                                          <p:spTgt spid="43"/>
                                        </p:tgtEl>
                                        <p:attrNameLst>
                                          <p:attrName>fillcolor</p:attrName>
                                        </p:attrNameLst>
                                      </p:cBhvr>
                                      <p:to>
                                        <a:srgbClr val="FFFF00"/>
                                      </p:to>
                                    </p:animClr>
                                    <p:set>
                                      <p:cBhvr>
                                        <p:cTn id="210" dur="500" fill="hold"/>
                                        <p:tgtEl>
                                          <p:spTgt spid="43"/>
                                        </p:tgtEl>
                                        <p:attrNameLst>
                                          <p:attrName>fill.type</p:attrName>
                                        </p:attrNameLst>
                                      </p:cBhvr>
                                      <p:to>
                                        <p:strVal val="solid"/>
                                      </p:to>
                                    </p:set>
                                    <p:set>
                                      <p:cBhvr>
                                        <p:cTn id="211" dur="50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212" restart="whenNotActive" fill="hold" evtFilter="cancelBubble" nodeType="interactiveSeq">
                <p:stCondLst>
                  <p:cond evt="onClick" delay="0">
                    <p:tgtEl>
                      <p:spTgt spid="42"/>
                    </p:tgtEl>
                  </p:cond>
                </p:stCondLst>
                <p:endSync evt="end" delay="0">
                  <p:rtn val="all"/>
                </p:endSync>
                <p:childTnLst>
                  <p:par>
                    <p:cTn id="213" fill="hold">
                      <p:stCondLst>
                        <p:cond delay="0"/>
                      </p:stCondLst>
                      <p:childTnLst>
                        <p:par>
                          <p:cTn id="214" fill="hold">
                            <p:stCondLst>
                              <p:cond delay="0"/>
                            </p:stCondLst>
                            <p:childTnLst>
                              <p:par>
                                <p:cTn id="215" presetID="1" presetClass="emph" presetSubtype="2" fill="hold" nodeType="clickEffect">
                                  <p:stCondLst>
                                    <p:cond delay="0"/>
                                  </p:stCondLst>
                                  <p:childTnLst>
                                    <p:animClr clrSpc="rgb" dir="cw">
                                      <p:cBhvr>
                                        <p:cTn id="216" dur="500" fill="hold"/>
                                        <p:tgtEl>
                                          <p:spTgt spid="42"/>
                                        </p:tgtEl>
                                        <p:attrNameLst>
                                          <p:attrName>fillcolor</p:attrName>
                                        </p:attrNameLst>
                                      </p:cBhvr>
                                      <p:to>
                                        <a:srgbClr val="FFFF00"/>
                                      </p:to>
                                    </p:animClr>
                                    <p:set>
                                      <p:cBhvr>
                                        <p:cTn id="217" dur="500" fill="hold"/>
                                        <p:tgtEl>
                                          <p:spTgt spid="42"/>
                                        </p:tgtEl>
                                        <p:attrNameLst>
                                          <p:attrName>fill.type</p:attrName>
                                        </p:attrNameLst>
                                      </p:cBhvr>
                                      <p:to>
                                        <p:strVal val="solid"/>
                                      </p:to>
                                    </p:set>
                                    <p:set>
                                      <p:cBhvr>
                                        <p:cTn id="218" dur="50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219" restart="whenNotActive" fill="hold" evtFilter="cancelBubble" nodeType="interactiveSeq">
                <p:stCondLst>
                  <p:cond evt="onClick" delay="0">
                    <p:tgtEl>
                      <p:spTgt spid="41"/>
                    </p:tgtEl>
                  </p:cond>
                </p:stCondLst>
                <p:endSync evt="end" delay="0">
                  <p:rtn val="all"/>
                </p:endSync>
                <p:childTnLst>
                  <p:par>
                    <p:cTn id="220" fill="hold">
                      <p:stCondLst>
                        <p:cond delay="0"/>
                      </p:stCondLst>
                      <p:childTnLst>
                        <p:par>
                          <p:cTn id="221" fill="hold">
                            <p:stCondLst>
                              <p:cond delay="0"/>
                            </p:stCondLst>
                            <p:childTnLst>
                              <p:par>
                                <p:cTn id="222" presetID="1" presetClass="emph" presetSubtype="2" fill="hold" nodeType="clickEffect">
                                  <p:stCondLst>
                                    <p:cond delay="0"/>
                                  </p:stCondLst>
                                  <p:childTnLst>
                                    <p:animClr clrSpc="rgb" dir="cw">
                                      <p:cBhvr>
                                        <p:cTn id="223" dur="500" fill="hold"/>
                                        <p:tgtEl>
                                          <p:spTgt spid="41"/>
                                        </p:tgtEl>
                                        <p:attrNameLst>
                                          <p:attrName>fillcolor</p:attrName>
                                        </p:attrNameLst>
                                      </p:cBhvr>
                                      <p:to>
                                        <a:srgbClr val="FFFF00"/>
                                      </p:to>
                                    </p:animClr>
                                    <p:set>
                                      <p:cBhvr>
                                        <p:cTn id="224" dur="500" fill="hold"/>
                                        <p:tgtEl>
                                          <p:spTgt spid="41"/>
                                        </p:tgtEl>
                                        <p:attrNameLst>
                                          <p:attrName>fill.type</p:attrName>
                                        </p:attrNameLst>
                                      </p:cBhvr>
                                      <p:to>
                                        <p:strVal val="solid"/>
                                      </p:to>
                                    </p:set>
                                    <p:set>
                                      <p:cBhvr>
                                        <p:cTn id="225" dur="500" fill="hold"/>
                                        <p:tgtEl>
                                          <p:spTgt spid="41"/>
                                        </p:tgtEl>
                                        <p:attrNameLst>
                                          <p:attrName>fill.on</p:attrName>
                                        </p:attrNameLst>
                                      </p:cBhvr>
                                      <p:to>
                                        <p:strVal val="true"/>
                                      </p:to>
                                    </p:set>
                                  </p:childTnLst>
                                </p:cTn>
                              </p:par>
                            </p:childTnLst>
                          </p:cTn>
                        </p:par>
                      </p:childTnLst>
                    </p:cTn>
                  </p:par>
                </p:childTnLst>
              </p:cTn>
              <p:nextCondLst>
                <p:cond evt="onClick" delay="0">
                  <p:tgtEl>
                    <p:spTgt spid="41"/>
                  </p:tgtEl>
                </p:cond>
              </p:nextCondLst>
            </p:seq>
            <p:seq concurrent="1" nextAc="seek">
              <p:cTn id="226" restart="whenNotActive" fill="hold" evtFilter="cancelBubble" nodeType="interactiveSeq">
                <p:stCondLst>
                  <p:cond evt="onClick" delay="0">
                    <p:tgtEl>
                      <p:spTgt spid="58"/>
                    </p:tgtEl>
                  </p:cond>
                </p:stCondLst>
                <p:endSync evt="end" delay="0">
                  <p:rtn val="all"/>
                </p:endSync>
                <p:childTnLst>
                  <p:par>
                    <p:cTn id="227" fill="hold">
                      <p:stCondLst>
                        <p:cond delay="0"/>
                      </p:stCondLst>
                      <p:childTnLst>
                        <p:par>
                          <p:cTn id="228" fill="hold">
                            <p:stCondLst>
                              <p:cond delay="0"/>
                            </p:stCondLst>
                            <p:childTnLst>
                              <p:par>
                                <p:cTn id="229" presetID="1" presetClass="emph" presetSubtype="2" fill="hold" nodeType="clickEffect">
                                  <p:stCondLst>
                                    <p:cond delay="0"/>
                                  </p:stCondLst>
                                  <p:childTnLst>
                                    <p:animClr clrSpc="rgb" dir="cw">
                                      <p:cBhvr>
                                        <p:cTn id="230" dur="500" fill="hold"/>
                                        <p:tgtEl>
                                          <p:spTgt spid="58"/>
                                        </p:tgtEl>
                                        <p:attrNameLst>
                                          <p:attrName>fillcolor</p:attrName>
                                        </p:attrNameLst>
                                      </p:cBhvr>
                                      <p:to>
                                        <a:srgbClr val="FFFF00"/>
                                      </p:to>
                                    </p:animClr>
                                    <p:set>
                                      <p:cBhvr>
                                        <p:cTn id="231" dur="500" fill="hold"/>
                                        <p:tgtEl>
                                          <p:spTgt spid="58"/>
                                        </p:tgtEl>
                                        <p:attrNameLst>
                                          <p:attrName>fill.type</p:attrName>
                                        </p:attrNameLst>
                                      </p:cBhvr>
                                      <p:to>
                                        <p:strVal val="solid"/>
                                      </p:to>
                                    </p:set>
                                    <p:set>
                                      <p:cBhvr>
                                        <p:cTn id="232" dur="500" fill="hold"/>
                                        <p:tgtEl>
                                          <p:spTgt spid="58"/>
                                        </p:tgtEl>
                                        <p:attrNameLst>
                                          <p:attrName>fill.on</p:attrName>
                                        </p:attrNameLst>
                                      </p:cBhvr>
                                      <p:to>
                                        <p:strVal val="true"/>
                                      </p:to>
                                    </p:set>
                                  </p:childTnLst>
                                </p:cTn>
                              </p:par>
                            </p:childTnLst>
                          </p:cTn>
                        </p:par>
                      </p:childTnLst>
                    </p:cTn>
                  </p:par>
                </p:childTnLst>
              </p:cTn>
              <p:nextCondLst>
                <p:cond evt="onClick" delay="0">
                  <p:tgtEl>
                    <p:spTgt spid="58"/>
                  </p:tgtEl>
                </p:cond>
              </p:nextCondLst>
            </p:seq>
            <p:seq concurrent="1" nextAc="seek">
              <p:cTn id="233" restart="whenNotActive" fill="hold" evtFilter="cancelBubble" nodeType="interactiveSeq">
                <p:stCondLst>
                  <p:cond evt="onClick" delay="0">
                    <p:tgtEl>
                      <p:spTgt spid="70"/>
                    </p:tgtEl>
                  </p:cond>
                </p:stCondLst>
                <p:endSync evt="end" delay="0">
                  <p:rtn val="all"/>
                </p:endSync>
                <p:childTnLst>
                  <p:par>
                    <p:cTn id="234" fill="hold">
                      <p:stCondLst>
                        <p:cond delay="0"/>
                      </p:stCondLst>
                      <p:childTnLst>
                        <p:par>
                          <p:cTn id="235" fill="hold">
                            <p:stCondLst>
                              <p:cond delay="0"/>
                            </p:stCondLst>
                            <p:childTnLst>
                              <p:par>
                                <p:cTn id="236" presetID="1" presetClass="emph" presetSubtype="2" fill="hold" nodeType="clickEffect">
                                  <p:stCondLst>
                                    <p:cond delay="0"/>
                                  </p:stCondLst>
                                  <p:childTnLst>
                                    <p:animClr clrSpc="rgb" dir="cw">
                                      <p:cBhvr>
                                        <p:cTn id="237" dur="500" fill="hold"/>
                                        <p:tgtEl>
                                          <p:spTgt spid="70"/>
                                        </p:tgtEl>
                                        <p:attrNameLst>
                                          <p:attrName>fillcolor</p:attrName>
                                        </p:attrNameLst>
                                      </p:cBhvr>
                                      <p:to>
                                        <a:srgbClr val="FFFF00"/>
                                      </p:to>
                                    </p:animClr>
                                    <p:set>
                                      <p:cBhvr>
                                        <p:cTn id="238" dur="500" fill="hold"/>
                                        <p:tgtEl>
                                          <p:spTgt spid="70"/>
                                        </p:tgtEl>
                                        <p:attrNameLst>
                                          <p:attrName>fill.type</p:attrName>
                                        </p:attrNameLst>
                                      </p:cBhvr>
                                      <p:to>
                                        <p:strVal val="solid"/>
                                      </p:to>
                                    </p:set>
                                    <p:set>
                                      <p:cBhvr>
                                        <p:cTn id="239" dur="500" fill="hold"/>
                                        <p:tgtEl>
                                          <p:spTgt spid="70"/>
                                        </p:tgtEl>
                                        <p:attrNameLst>
                                          <p:attrName>fill.on</p:attrName>
                                        </p:attrNameLst>
                                      </p:cBhvr>
                                      <p:to>
                                        <p:strVal val="true"/>
                                      </p:to>
                                    </p:set>
                                  </p:childTnLst>
                                </p:cTn>
                              </p:par>
                            </p:childTnLst>
                          </p:cTn>
                        </p:par>
                      </p:childTnLst>
                    </p:cTn>
                  </p:par>
                </p:childTnLst>
              </p:cTn>
              <p:nextCondLst>
                <p:cond evt="onClick" delay="0">
                  <p:tgtEl>
                    <p:spTgt spid="70"/>
                  </p:tgtEl>
                </p:cond>
              </p:nextCondLst>
            </p:seq>
            <p:seq concurrent="1" nextAc="seek">
              <p:cTn id="240" restart="whenNotActive" fill="hold" evtFilter="cancelBubble" nodeType="interactiveSeq">
                <p:stCondLst>
                  <p:cond evt="onClick" delay="0">
                    <p:tgtEl>
                      <p:spTgt spid="69"/>
                    </p:tgtEl>
                  </p:cond>
                </p:stCondLst>
                <p:endSync evt="end" delay="0">
                  <p:rtn val="all"/>
                </p:endSync>
                <p:childTnLst>
                  <p:par>
                    <p:cTn id="241" fill="hold">
                      <p:stCondLst>
                        <p:cond delay="0"/>
                      </p:stCondLst>
                      <p:childTnLst>
                        <p:par>
                          <p:cTn id="242" fill="hold">
                            <p:stCondLst>
                              <p:cond delay="0"/>
                            </p:stCondLst>
                            <p:childTnLst>
                              <p:par>
                                <p:cTn id="243" presetID="1" presetClass="emph" presetSubtype="2" fill="hold" nodeType="clickEffect">
                                  <p:stCondLst>
                                    <p:cond delay="0"/>
                                  </p:stCondLst>
                                  <p:childTnLst>
                                    <p:animClr clrSpc="rgb" dir="cw">
                                      <p:cBhvr>
                                        <p:cTn id="244" dur="500" fill="hold"/>
                                        <p:tgtEl>
                                          <p:spTgt spid="69"/>
                                        </p:tgtEl>
                                        <p:attrNameLst>
                                          <p:attrName>fillcolor</p:attrName>
                                        </p:attrNameLst>
                                      </p:cBhvr>
                                      <p:to>
                                        <a:srgbClr val="FFFF00"/>
                                      </p:to>
                                    </p:animClr>
                                    <p:set>
                                      <p:cBhvr>
                                        <p:cTn id="245" dur="500" fill="hold"/>
                                        <p:tgtEl>
                                          <p:spTgt spid="69"/>
                                        </p:tgtEl>
                                        <p:attrNameLst>
                                          <p:attrName>fill.type</p:attrName>
                                        </p:attrNameLst>
                                      </p:cBhvr>
                                      <p:to>
                                        <p:strVal val="solid"/>
                                      </p:to>
                                    </p:set>
                                    <p:set>
                                      <p:cBhvr>
                                        <p:cTn id="246" dur="500" fill="hold"/>
                                        <p:tgtEl>
                                          <p:spTgt spid="69"/>
                                        </p:tgtEl>
                                        <p:attrNameLst>
                                          <p:attrName>fill.on</p:attrName>
                                        </p:attrNameLst>
                                      </p:cBhvr>
                                      <p:to>
                                        <p:strVal val="true"/>
                                      </p:to>
                                    </p:set>
                                  </p:childTnLst>
                                </p:cTn>
                              </p:par>
                            </p:childTnLst>
                          </p:cTn>
                        </p:par>
                      </p:childTnLst>
                    </p:cTn>
                  </p:par>
                </p:childTnLst>
              </p:cTn>
              <p:nextCondLst>
                <p:cond evt="onClick" delay="0">
                  <p:tgtEl>
                    <p:spTgt spid="69"/>
                  </p:tgtEl>
                </p:cond>
              </p:nextCondLst>
            </p:seq>
            <p:seq concurrent="1" nextAc="seek">
              <p:cTn id="247" restart="whenNotActive" fill="hold" evtFilter="cancelBubble" nodeType="interactiveSeq">
                <p:stCondLst>
                  <p:cond evt="onClick" delay="0">
                    <p:tgtEl>
                      <p:spTgt spid="68"/>
                    </p:tgtEl>
                  </p:cond>
                </p:stCondLst>
                <p:endSync evt="end" delay="0">
                  <p:rtn val="all"/>
                </p:endSync>
                <p:childTnLst>
                  <p:par>
                    <p:cTn id="248" fill="hold">
                      <p:stCondLst>
                        <p:cond delay="0"/>
                      </p:stCondLst>
                      <p:childTnLst>
                        <p:par>
                          <p:cTn id="249" fill="hold">
                            <p:stCondLst>
                              <p:cond delay="0"/>
                            </p:stCondLst>
                            <p:childTnLst>
                              <p:par>
                                <p:cTn id="250" presetID="1" presetClass="emph" presetSubtype="2" fill="hold" nodeType="clickEffect">
                                  <p:stCondLst>
                                    <p:cond delay="0"/>
                                  </p:stCondLst>
                                  <p:childTnLst>
                                    <p:animClr clrSpc="rgb" dir="cw">
                                      <p:cBhvr>
                                        <p:cTn id="251" dur="500" fill="hold"/>
                                        <p:tgtEl>
                                          <p:spTgt spid="68"/>
                                        </p:tgtEl>
                                        <p:attrNameLst>
                                          <p:attrName>fillcolor</p:attrName>
                                        </p:attrNameLst>
                                      </p:cBhvr>
                                      <p:to>
                                        <a:srgbClr val="FFFF00"/>
                                      </p:to>
                                    </p:animClr>
                                    <p:set>
                                      <p:cBhvr>
                                        <p:cTn id="252" dur="500" fill="hold"/>
                                        <p:tgtEl>
                                          <p:spTgt spid="68"/>
                                        </p:tgtEl>
                                        <p:attrNameLst>
                                          <p:attrName>fill.type</p:attrName>
                                        </p:attrNameLst>
                                      </p:cBhvr>
                                      <p:to>
                                        <p:strVal val="solid"/>
                                      </p:to>
                                    </p:set>
                                    <p:set>
                                      <p:cBhvr>
                                        <p:cTn id="253" dur="500" fill="hold"/>
                                        <p:tgtEl>
                                          <p:spTgt spid="68"/>
                                        </p:tgtEl>
                                        <p:attrNameLst>
                                          <p:attrName>fill.on</p:attrName>
                                        </p:attrNameLst>
                                      </p:cBhvr>
                                      <p:to>
                                        <p:strVal val="true"/>
                                      </p:to>
                                    </p:set>
                                  </p:childTnLst>
                                </p:cTn>
                              </p:par>
                            </p:childTnLst>
                          </p:cTn>
                        </p:par>
                      </p:childTnLst>
                    </p:cTn>
                  </p:par>
                </p:childTnLst>
              </p:cTn>
              <p:nextCondLst>
                <p:cond evt="onClick" delay="0">
                  <p:tgtEl>
                    <p:spTgt spid="68"/>
                  </p:tgtEl>
                </p:cond>
              </p:nextCondLst>
            </p:seq>
            <p:seq concurrent="1" nextAc="seek">
              <p:cTn id="254" restart="whenNotActive" fill="hold" evtFilter="cancelBubble" nodeType="interactiveSeq">
                <p:stCondLst>
                  <p:cond evt="onClick" delay="0">
                    <p:tgtEl>
                      <p:spTgt spid="67"/>
                    </p:tgtEl>
                  </p:cond>
                </p:stCondLst>
                <p:endSync evt="end" delay="0">
                  <p:rtn val="all"/>
                </p:endSync>
                <p:childTnLst>
                  <p:par>
                    <p:cTn id="255" fill="hold">
                      <p:stCondLst>
                        <p:cond delay="0"/>
                      </p:stCondLst>
                      <p:childTnLst>
                        <p:par>
                          <p:cTn id="256" fill="hold">
                            <p:stCondLst>
                              <p:cond delay="0"/>
                            </p:stCondLst>
                            <p:childTnLst>
                              <p:par>
                                <p:cTn id="257" presetID="1" presetClass="emph" presetSubtype="2" fill="hold" nodeType="clickEffect">
                                  <p:stCondLst>
                                    <p:cond delay="0"/>
                                  </p:stCondLst>
                                  <p:childTnLst>
                                    <p:animClr clrSpc="rgb" dir="cw">
                                      <p:cBhvr>
                                        <p:cTn id="258" dur="500" fill="hold"/>
                                        <p:tgtEl>
                                          <p:spTgt spid="67"/>
                                        </p:tgtEl>
                                        <p:attrNameLst>
                                          <p:attrName>fillcolor</p:attrName>
                                        </p:attrNameLst>
                                      </p:cBhvr>
                                      <p:to>
                                        <a:srgbClr val="FFFF00"/>
                                      </p:to>
                                    </p:animClr>
                                    <p:set>
                                      <p:cBhvr>
                                        <p:cTn id="259" dur="500" fill="hold"/>
                                        <p:tgtEl>
                                          <p:spTgt spid="67"/>
                                        </p:tgtEl>
                                        <p:attrNameLst>
                                          <p:attrName>fill.type</p:attrName>
                                        </p:attrNameLst>
                                      </p:cBhvr>
                                      <p:to>
                                        <p:strVal val="solid"/>
                                      </p:to>
                                    </p:set>
                                    <p:set>
                                      <p:cBhvr>
                                        <p:cTn id="260" dur="500" fill="hold"/>
                                        <p:tgtEl>
                                          <p:spTgt spid="67"/>
                                        </p:tgtEl>
                                        <p:attrNameLst>
                                          <p:attrName>fill.on</p:attrName>
                                        </p:attrNameLst>
                                      </p:cBhvr>
                                      <p:to>
                                        <p:strVal val="true"/>
                                      </p:to>
                                    </p:set>
                                  </p:childTnLst>
                                </p:cTn>
                              </p:par>
                            </p:childTnLst>
                          </p:cTn>
                        </p:par>
                      </p:childTnLst>
                    </p:cTn>
                  </p:par>
                </p:childTnLst>
              </p:cTn>
              <p:nextCondLst>
                <p:cond evt="onClick" delay="0">
                  <p:tgtEl>
                    <p:spTgt spid="67"/>
                  </p:tgtEl>
                </p:cond>
              </p:nextCondLst>
            </p:seq>
            <p:seq concurrent="1" nextAc="seek">
              <p:cTn id="261" restart="whenNotActive" fill="hold" evtFilter="cancelBubble" nodeType="interactiveSeq">
                <p:stCondLst>
                  <p:cond evt="onClick" delay="0">
                    <p:tgtEl>
                      <p:spTgt spid="71"/>
                    </p:tgtEl>
                  </p:cond>
                </p:stCondLst>
                <p:endSync evt="end" delay="0">
                  <p:rtn val="all"/>
                </p:endSync>
                <p:childTnLst>
                  <p:par>
                    <p:cTn id="262" fill="hold">
                      <p:stCondLst>
                        <p:cond delay="0"/>
                      </p:stCondLst>
                      <p:childTnLst>
                        <p:par>
                          <p:cTn id="263" fill="hold">
                            <p:stCondLst>
                              <p:cond delay="0"/>
                            </p:stCondLst>
                            <p:childTnLst>
                              <p:par>
                                <p:cTn id="264" presetID="1" presetClass="emph" presetSubtype="2" fill="hold" nodeType="clickEffect">
                                  <p:stCondLst>
                                    <p:cond delay="0"/>
                                  </p:stCondLst>
                                  <p:childTnLst>
                                    <p:animClr clrSpc="rgb" dir="cw">
                                      <p:cBhvr>
                                        <p:cTn id="265" dur="500" fill="hold"/>
                                        <p:tgtEl>
                                          <p:spTgt spid="71"/>
                                        </p:tgtEl>
                                        <p:attrNameLst>
                                          <p:attrName>fillcolor</p:attrName>
                                        </p:attrNameLst>
                                      </p:cBhvr>
                                      <p:to>
                                        <a:srgbClr val="FFFF00"/>
                                      </p:to>
                                    </p:animClr>
                                    <p:set>
                                      <p:cBhvr>
                                        <p:cTn id="266" dur="500" fill="hold"/>
                                        <p:tgtEl>
                                          <p:spTgt spid="71"/>
                                        </p:tgtEl>
                                        <p:attrNameLst>
                                          <p:attrName>fill.type</p:attrName>
                                        </p:attrNameLst>
                                      </p:cBhvr>
                                      <p:to>
                                        <p:strVal val="solid"/>
                                      </p:to>
                                    </p:set>
                                    <p:set>
                                      <p:cBhvr>
                                        <p:cTn id="267" dur="500" fill="hold"/>
                                        <p:tgtEl>
                                          <p:spTgt spid="71"/>
                                        </p:tgtEl>
                                        <p:attrNameLst>
                                          <p:attrName>fill.on</p:attrName>
                                        </p:attrNameLst>
                                      </p:cBhvr>
                                      <p:to>
                                        <p:strVal val="true"/>
                                      </p:to>
                                    </p:set>
                                  </p:childTnLst>
                                </p:cTn>
                              </p:par>
                            </p:childTnLst>
                          </p:cTn>
                        </p:par>
                      </p:childTnLst>
                    </p:cTn>
                  </p:par>
                </p:childTnLst>
              </p:cTn>
              <p:nextCondLst>
                <p:cond evt="onClick" delay="0">
                  <p:tgtEl>
                    <p:spTgt spid="71"/>
                  </p:tgtEl>
                </p:cond>
              </p:nextCondLst>
            </p:seq>
            <p:seq concurrent="1" nextAc="seek">
              <p:cTn id="268" restart="whenNotActive" fill="hold" evtFilter="cancelBubble" nodeType="interactiveSeq">
                <p:stCondLst>
                  <p:cond evt="onClick" delay="0">
                    <p:tgtEl>
                      <p:spTgt spid="24"/>
                    </p:tgtEl>
                  </p:cond>
                </p:stCondLst>
                <p:endSync evt="end" delay="0">
                  <p:rtn val="all"/>
                </p:endSync>
                <p:childTnLst>
                  <p:par>
                    <p:cTn id="269" fill="hold">
                      <p:stCondLst>
                        <p:cond delay="0"/>
                      </p:stCondLst>
                      <p:childTnLst>
                        <p:par>
                          <p:cTn id="270" fill="hold">
                            <p:stCondLst>
                              <p:cond delay="0"/>
                            </p:stCondLst>
                            <p:childTnLst>
                              <p:par>
                                <p:cTn id="271" presetID="1" presetClass="emph" presetSubtype="2" fill="hold" nodeType="clickEffect">
                                  <p:stCondLst>
                                    <p:cond delay="0"/>
                                  </p:stCondLst>
                                  <p:childTnLst>
                                    <p:animClr clrSpc="rgb" dir="cw">
                                      <p:cBhvr>
                                        <p:cTn id="272" dur="500" fill="hold"/>
                                        <p:tgtEl>
                                          <p:spTgt spid="24"/>
                                        </p:tgtEl>
                                        <p:attrNameLst>
                                          <p:attrName>fillcolor</p:attrName>
                                        </p:attrNameLst>
                                      </p:cBhvr>
                                      <p:to>
                                        <a:srgbClr val="00B0F0"/>
                                      </p:to>
                                    </p:animClr>
                                    <p:set>
                                      <p:cBhvr>
                                        <p:cTn id="273" dur="500" fill="hold"/>
                                        <p:tgtEl>
                                          <p:spTgt spid="24"/>
                                        </p:tgtEl>
                                        <p:attrNameLst>
                                          <p:attrName>fill.type</p:attrName>
                                        </p:attrNameLst>
                                      </p:cBhvr>
                                      <p:to>
                                        <p:strVal val="solid"/>
                                      </p:to>
                                    </p:set>
                                    <p:set>
                                      <p:cBhvr>
                                        <p:cTn id="274" dur="500" fill="hold"/>
                                        <p:tgtEl>
                                          <p:spTgt spid="24"/>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275" restart="whenNotActive" fill="hold" evtFilter="cancelBubble" nodeType="interactiveSeq">
                <p:stCondLst>
                  <p:cond evt="onClick" delay="0">
                    <p:tgtEl>
                      <p:spTgt spid="25"/>
                    </p:tgtEl>
                  </p:cond>
                </p:stCondLst>
                <p:endSync evt="end" delay="0">
                  <p:rtn val="all"/>
                </p:endSync>
                <p:childTnLst>
                  <p:par>
                    <p:cTn id="276" fill="hold">
                      <p:stCondLst>
                        <p:cond delay="0"/>
                      </p:stCondLst>
                      <p:childTnLst>
                        <p:par>
                          <p:cTn id="277" fill="hold">
                            <p:stCondLst>
                              <p:cond delay="0"/>
                            </p:stCondLst>
                            <p:childTnLst>
                              <p:par>
                                <p:cTn id="278" presetID="1" presetClass="emph" presetSubtype="2" fill="hold" nodeType="clickEffect">
                                  <p:stCondLst>
                                    <p:cond delay="0"/>
                                  </p:stCondLst>
                                  <p:childTnLst>
                                    <p:animClr clrSpc="rgb" dir="cw">
                                      <p:cBhvr>
                                        <p:cTn id="279" dur="500" fill="hold"/>
                                        <p:tgtEl>
                                          <p:spTgt spid="25"/>
                                        </p:tgtEl>
                                        <p:attrNameLst>
                                          <p:attrName>fillcolor</p:attrName>
                                        </p:attrNameLst>
                                      </p:cBhvr>
                                      <p:to>
                                        <a:srgbClr val="00B0F0"/>
                                      </p:to>
                                    </p:animClr>
                                    <p:set>
                                      <p:cBhvr>
                                        <p:cTn id="280" dur="500" fill="hold"/>
                                        <p:tgtEl>
                                          <p:spTgt spid="25"/>
                                        </p:tgtEl>
                                        <p:attrNameLst>
                                          <p:attrName>fill.type</p:attrName>
                                        </p:attrNameLst>
                                      </p:cBhvr>
                                      <p:to>
                                        <p:strVal val="solid"/>
                                      </p:to>
                                    </p:set>
                                    <p:set>
                                      <p:cBhvr>
                                        <p:cTn id="281" dur="500" fill="hold"/>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282" restart="whenNotActive" fill="hold" evtFilter="cancelBubble" nodeType="interactiveSeq">
                <p:stCondLst>
                  <p:cond evt="onClick" delay="0">
                    <p:tgtEl>
                      <p:spTgt spid="26"/>
                    </p:tgtEl>
                  </p:cond>
                </p:stCondLst>
                <p:endSync evt="end" delay="0">
                  <p:rtn val="all"/>
                </p:endSync>
                <p:childTnLst>
                  <p:par>
                    <p:cTn id="283" fill="hold">
                      <p:stCondLst>
                        <p:cond delay="0"/>
                      </p:stCondLst>
                      <p:childTnLst>
                        <p:par>
                          <p:cTn id="284" fill="hold">
                            <p:stCondLst>
                              <p:cond delay="0"/>
                            </p:stCondLst>
                            <p:childTnLst>
                              <p:par>
                                <p:cTn id="285" presetID="1" presetClass="emph" presetSubtype="2" fill="hold" nodeType="clickEffect">
                                  <p:stCondLst>
                                    <p:cond delay="0"/>
                                  </p:stCondLst>
                                  <p:childTnLst>
                                    <p:animClr clrSpc="rgb" dir="cw">
                                      <p:cBhvr>
                                        <p:cTn id="286" dur="500" fill="hold"/>
                                        <p:tgtEl>
                                          <p:spTgt spid="26"/>
                                        </p:tgtEl>
                                        <p:attrNameLst>
                                          <p:attrName>fillcolor</p:attrName>
                                        </p:attrNameLst>
                                      </p:cBhvr>
                                      <p:to>
                                        <a:srgbClr val="00B0F0"/>
                                      </p:to>
                                    </p:animClr>
                                    <p:set>
                                      <p:cBhvr>
                                        <p:cTn id="287" dur="500" fill="hold"/>
                                        <p:tgtEl>
                                          <p:spTgt spid="26"/>
                                        </p:tgtEl>
                                        <p:attrNameLst>
                                          <p:attrName>fill.type</p:attrName>
                                        </p:attrNameLst>
                                      </p:cBhvr>
                                      <p:to>
                                        <p:strVal val="solid"/>
                                      </p:to>
                                    </p:set>
                                    <p:set>
                                      <p:cBhvr>
                                        <p:cTn id="288"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289" restart="whenNotActive" fill="hold" evtFilter="cancelBubble" nodeType="interactiveSeq">
                <p:stCondLst>
                  <p:cond evt="onClick" delay="0">
                    <p:tgtEl>
                      <p:spTgt spid="19"/>
                    </p:tgtEl>
                  </p:cond>
                </p:stCondLst>
                <p:endSync evt="end" delay="0">
                  <p:rtn val="all"/>
                </p:endSync>
                <p:childTnLst>
                  <p:par>
                    <p:cTn id="290" fill="hold">
                      <p:stCondLst>
                        <p:cond delay="0"/>
                      </p:stCondLst>
                      <p:childTnLst>
                        <p:par>
                          <p:cTn id="291" fill="hold">
                            <p:stCondLst>
                              <p:cond delay="0"/>
                            </p:stCondLst>
                            <p:childTnLst>
                              <p:par>
                                <p:cTn id="292" presetID="1" presetClass="emph" presetSubtype="2" fill="hold" nodeType="clickEffect">
                                  <p:stCondLst>
                                    <p:cond delay="0"/>
                                  </p:stCondLst>
                                  <p:childTnLst>
                                    <p:animClr clrSpc="rgb" dir="cw">
                                      <p:cBhvr>
                                        <p:cTn id="293" dur="500" fill="hold"/>
                                        <p:tgtEl>
                                          <p:spTgt spid="19"/>
                                        </p:tgtEl>
                                        <p:attrNameLst>
                                          <p:attrName>fillcolor</p:attrName>
                                        </p:attrNameLst>
                                      </p:cBhvr>
                                      <p:to>
                                        <a:srgbClr val="00B0F0"/>
                                      </p:to>
                                    </p:animClr>
                                    <p:set>
                                      <p:cBhvr>
                                        <p:cTn id="294" dur="500" fill="hold"/>
                                        <p:tgtEl>
                                          <p:spTgt spid="19"/>
                                        </p:tgtEl>
                                        <p:attrNameLst>
                                          <p:attrName>fill.type</p:attrName>
                                        </p:attrNameLst>
                                      </p:cBhvr>
                                      <p:to>
                                        <p:strVal val="solid"/>
                                      </p:to>
                                    </p:set>
                                    <p:set>
                                      <p:cBhvr>
                                        <p:cTn id="295" dur="50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296" restart="whenNotActive" fill="hold" evtFilter="cancelBubble" nodeType="interactiveSeq">
                <p:stCondLst>
                  <p:cond evt="onClick" delay="0">
                    <p:tgtEl>
                      <p:spTgt spid="17"/>
                    </p:tgtEl>
                  </p:cond>
                </p:stCondLst>
                <p:endSync evt="end" delay="0">
                  <p:rtn val="all"/>
                </p:endSync>
                <p:childTnLst>
                  <p:par>
                    <p:cTn id="297" fill="hold">
                      <p:stCondLst>
                        <p:cond delay="0"/>
                      </p:stCondLst>
                      <p:childTnLst>
                        <p:par>
                          <p:cTn id="298" fill="hold">
                            <p:stCondLst>
                              <p:cond delay="0"/>
                            </p:stCondLst>
                            <p:childTnLst>
                              <p:par>
                                <p:cTn id="299" presetID="1" presetClass="emph" presetSubtype="2" fill="hold" nodeType="clickEffect">
                                  <p:stCondLst>
                                    <p:cond delay="0"/>
                                  </p:stCondLst>
                                  <p:childTnLst>
                                    <p:animClr clrSpc="rgb" dir="cw">
                                      <p:cBhvr>
                                        <p:cTn id="300" dur="500" fill="hold"/>
                                        <p:tgtEl>
                                          <p:spTgt spid="17"/>
                                        </p:tgtEl>
                                        <p:attrNameLst>
                                          <p:attrName>fillcolor</p:attrName>
                                        </p:attrNameLst>
                                      </p:cBhvr>
                                      <p:to>
                                        <a:srgbClr val="00B0F0"/>
                                      </p:to>
                                    </p:animClr>
                                    <p:set>
                                      <p:cBhvr>
                                        <p:cTn id="301" dur="500" fill="hold"/>
                                        <p:tgtEl>
                                          <p:spTgt spid="17"/>
                                        </p:tgtEl>
                                        <p:attrNameLst>
                                          <p:attrName>fill.type</p:attrName>
                                        </p:attrNameLst>
                                      </p:cBhvr>
                                      <p:to>
                                        <p:strVal val="solid"/>
                                      </p:to>
                                    </p:set>
                                    <p:set>
                                      <p:cBhvr>
                                        <p:cTn id="302" dur="5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303" restart="whenNotActive" fill="hold" evtFilter="cancelBubble" nodeType="interactiveSeq">
                <p:stCondLst>
                  <p:cond evt="onClick" delay="0">
                    <p:tgtEl>
                      <p:spTgt spid="18"/>
                    </p:tgtEl>
                  </p:cond>
                </p:stCondLst>
                <p:endSync evt="end" delay="0">
                  <p:rtn val="all"/>
                </p:endSync>
                <p:childTnLst>
                  <p:par>
                    <p:cTn id="304" fill="hold">
                      <p:stCondLst>
                        <p:cond delay="0"/>
                      </p:stCondLst>
                      <p:childTnLst>
                        <p:par>
                          <p:cTn id="305" fill="hold">
                            <p:stCondLst>
                              <p:cond delay="0"/>
                            </p:stCondLst>
                            <p:childTnLst>
                              <p:par>
                                <p:cTn id="306" presetID="1" presetClass="emph" presetSubtype="2" fill="hold" nodeType="clickEffect">
                                  <p:stCondLst>
                                    <p:cond delay="0"/>
                                  </p:stCondLst>
                                  <p:childTnLst>
                                    <p:animClr clrSpc="rgb" dir="cw">
                                      <p:cBhvr>
                                        <p:cTn id="307" dur="500" fill="hold"/>
                                        <p:tgtEl>
                                          <p:spTgt spid="18"/>
                                        </p:tgtEl>
                                        <p:attrNameLst>
                                          <p:attrName>fillcolor</p:attrName>
                                        </p:attrNameLst>
                                      </p:cBhvr>
                                      <p:to>
                                        <a:srgbClr val="00B0F0"/>
                                      </p:to>
                                    </p:animClr>
                                    <p:set>
                                      <p:cBhvr>
                                        <p:cTn id="308" dur="500" fill="hold"/>
                                        <p:tgtEl>
                                          <p:spTgt spid="18"/>
                                        </p:tgtEl>
                                        <p:attrNameLst>
                                          <p:attrName>fill.type</p:attrName>
                                        </p:attrNameLst>
                                      </p:cBhvr>
                                      <p:to>
                                        <p:strVal val="solid"/>
                                      </p:to>
                                    </p:set>
                                    <p:set>
                                      <p:cBhvr>
                                        <p:cTn id="309" dur="5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310" restart="whenNotActive" fill="hold" evtFilter="cancelBubble" nodeType="interactiveSeq">
                <p:stCondLst>
                  <p:cond evt="onClick" delay="0">
                    <p:tgtEl>
                      <p:spTgt spid="16"/>
                    </p:tgtEl>
                  </p:cond>
                </p:stCondLst>
                <p:endSync evt="end" delay="0">
                  <p:rtn val="all"/>
                </p:endSync>
                <p:childTnLst>
                  <p:par>
                    <p:cTn id="311" fill="hold">
                      <p:stCondLst>
                        <p:cond delay="0"/>
                      </p:stCondLst>
                      <p:childTnLst>
                        <p:par>
                          <p:cTn id="312" fill="hold">
                            <p:stCondLst>
                              <p:cond delay="0"/>
                            </p:stCondLst>
                            <p:childTnLst>
                              <p:par>
                                <p:cTn id="313" presetID="1" presetClass="emph" presetSubtype="2" fill="hold" nodeType="clickEffect">
                                  <p:stCondLst>
                                    <p:cond delay="0"/>
                                  </p:stCondLst>
                                  <p:childTnLst>
                                    <p:animClr clrSpc="rgb" dir="cw">
                                      <p:cBhvr>
                                        <p:cTn id="314" dur="500" fill="hold"/>
                                        <p:tgtEl>
                                          <p:spTgt spid="16"/>
                                        </p:tgtEl>
                                        <p:attrNameLst>
                                          <p:attrName>fillcolor</p:attrName>
                                        </p:attrNameLst>
                                      </p:cBhvr>
                                      <p:to>
                                        <a:srgbClr val="00B0F0"/>
                                      </p:to>
                                    </p:animClr>
                                    <p:set>
                                      <p:cBhvr>
                                        <p:cTn id="315" dur="500" fill="hold"/>
                                        <p:tgtEl>
                                          <p:spTgt spid="16"/>
                                        </p:tgtEl>
                                        <p:attrNameLst>
                                          <p:attrName>fill.type</p:attrName>
                                        </p:attrNameLst>
                                      </p:cBhvr>
                                      <p:to>
                                        <p:strVal val="solid"/>
                                      </p:to>
                                    </p:set>
                                    <p:set>
                                      <p:cBhvr>
                                        <p:cTn id="316" dur="5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317" restart="whenNotActive" fill="hold" evtFilter="cancelBubble" nodeType="interactiveSeq">
                <p:stCondLst>
                  <p:cond evt="onClick" delay="0">
                    <p:tgtEl>
                      <p:spTgt spid="15"/>
                    </p:tgtEl>
                  </p:cond>
                </p:stCondLst>
                <p:endSync evt="end" delay="0">
                  <p:rtn val="all"/>
                </p:endSync>
                <p:childTnLst>
                  <p:par>
                    <p:cTn id="318" fill="hold">
                      <p:stCondLst>
                        <p:cond delay="0"/>
                      </p:stCondLst>
                      <p:childTnLst>
                        <p:par>
                          <p:cTn id="319" fill="hold">
                            <p:stCondLst>
                              <p:cond delay="0"/>
                            </p:stCondLst>
                            <p:childTnLst>
                              <p:par>
                                <p:cTn id="320" presetID="1" presetClass="emph" presetSubtype="2" fill="hold" nodeType="clickEffect">
                                  <p:stCondLst>
                                    <p:cond delay="0"/>
                                  </p:stCondLst>
                                  <p:childTnLst>
                                    <p:animClr clrSpc="rgb" dir="cw">
                                      <p:cBhvr>
                                        <p:cTn id="321" dur="500" fill="hold"/>
                                        <p:tgtEl>
                                          <p:spTgt spid="15"/>
                                        </p:tgtEl>
                                        <p:attrNameLst>
                                          <p:attrName>fillcolor</p:attrName>
                                        </p:attrNameLst>
                                      </p:cBhvr>
                                      <p:to>
                                        <a:srgbClr val="00B0F0"/>
                                      </p:to>
                                    </p:animClr>
                                    <p:set>
                                      <p:cBhvr>
                                        <p:cTn id="322" dur="500" fill="hold"/>
                                        <p:tgtEl>
                                          <p:spTgt spid="15"/>
                                        </p:tgtEl>
                                        <p:attrNameLst>
                                          <p:attrName>fill.type</p:attrName>
                                        </p:attrNameLst>
                                      </p:cBhvr>
                                      <p:to>
                                        <p:strVal val="solid"/>
                                      </p:to>
                                    </p:set>
                                    <p:set>
                                      <p:cBhvr>
                                        <p:cTn id="323" dur="5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324" restart="whenNotActive" fill="hold" evtFilter="cancelBubble" nodeType="interactiveSeq">
                <p:stCondLst>
                  <p:cond evt="onClick" delay="0">
                    <p:tgtEl>
                      <p:spTgt spid="57"/>
                    </p:tgtEl>
                  </p:cond>
                </p:stCondLst>
                <p:endSync evt="end" delay="0">
                  <p:rtn val="all"/>
                </p:endSync>
                <p:childTnLst>
                  <p:par>
                    <p:cTn id="325" fill="hold">
                      <p:stCondLst>
                        <p:cond delay="0"/>
                      </p:stCondLst>
                      <p:childTnLst>
                        <p:par>
                          <p:cTn id="326" fill="hold">
                            <p:stCondLst>
                              <p:cond delay="0"/>
                            </p:stCondLst>
                            <p:childTnLst>
                              <p:par>
                                <p:cTn id="327" presetID="1" presetClass="emph" presetSubtype="2" fill="hold" nodeType="clickEffect">
                                  <p:stCondLst>
                                    <p:cond delay="0"/>
                                  </p:stCondLst>
                                  <p:childTnLst>
                                    <p:animClr clrSpc="rgb" dir="cw">
                                      <p:cBhvr>
                                        <p:cTn id="328" dur="500" fill="hold"/>
                                        <p:tgtEl>
                                          <p:spTgt spid="57"/>
                                        </p:tgtEl>
                                        <p:attrNameLst>
                                          <p:attrName>fillcolor</p:attrName>
                                        </p:attrNameLst>
                                      </p:cBhvr>
                                      <p:to>
                                        <a:srgbClr val="00B0F0"/>
                                      </p:to>
                                    </p:animClr>
                                    <p:set>
                                      <p:cBhvr>
                                        <p:cTn id="329" dur="500" fill="hold"/>
                                        <p:tgtEl>
                                          <p:spTgt spid="57"/>
                                        </p:tgtEl>
                                        <p:attrNameLst>
                                          <p:attrName>fill.type</p:attrName>
                                        </p:attrNameLst>
                                      </p:cBhvr>
                                      <p:to>
                                        <p:strVal val="solid"/>
                                      </p:to>
                                    </p:set>
                                    <p:set>
                                      <p:cBhvr>
                                        <p:cTn id="330" dur="500" fill="hold"/>
                                        <p:tgtEl>
                                          <p:spTgt spid="57"/>
                                        </p:tgtEl>
                                        <p:attrNameLst>
                                          <p:attrName>fill.on</p:attrName>
                                        </p:attrNameLst>
                                      </p:cBhvr>
                                      <p:to>
                                        <p:strVal val="true"/>
                                      </p:to>
                                    </p:set>
                                  </p:childTnLst>
                                </p:cTn>
                              </p:par>
                            </p:childTnLst>
                          </p:cTn>
                        </p:par>
                      </p:childTnLst>
                    </p:cTn>
                  </p:par>
                </p:childTnLst>
              </p:cTn>
              <p:nextCondLst>
                <p:cond evt="onClick" delay="0">
                  <p:tgtEl>
                    <p:spTgt spid="57"/>
                  </p:tgtEl>
                </p:cond>
              </p:nextCondLst>
            </p:seq>
            <p:seq concurrent="1" nextAc="seek">
              <p:cTn id="331" restart="whenNotActive" fill="hold" evtFilter="cancelBubble" nodeType="interactiveSeq">
                <p:stCondLst>
                  <p:cond evt="onClick" delay="0">
                    <p:tgtEl>
                      <p:spTgt spid="39"/>
                    </p:tgtEl>
                  </p:cond>
                </p:stCondLst>
                <p:endSync evt="end" delay="0">
                  <p:rtn val="all"/>
                </p:endSync>
                <p:childTnLst>
                  <p:par>
                    <p:cTn id="332" fill="hold">
                      <p:stCondLst>
                        <p:cond delay="0"/>
                      </p:stCondLst>
                      <p:childTnLst>
                        <p:par>
                          <p:cTn id="333" fill="hold">
                            <p:stCondLst>
                              <p:cond delay="0"/>
                            </p:stCondLst>
                            <p:childTnLst>
                              <p:par>
                                <p:cTn id="334" presetID="1" presetClass="emph" presetSubtype="2" fill="hold" nodeType="clickEffect">
                                  <p:stCondLst>
                                    <p:cond delay="0"/>
                                  </p:stCondLst>
                                  <p:childTnLst>
                                    <p:animClr clrSpc="rgb" dir="cw">
                                      <p:cBhvr>
                                        <p:cTn id="335" dur="500" fill="hold"/>
                                        <p:tgtEl>
                                          <p:spTgt spid="39"/>
                                        </p:tgtEl>
                                        <p:attrNameLst>
                                          <p:attrName>fillcolor</p:attrName>
                                        </p:attrNameLst>
                                      </p:cBhvr>
                                      <p:to>
                                        <a:srgbClr val="FFFFFF"/>
                                      </p:to>
                                    </p:animClr>
                                    <p:set>
                                      <p:cBhvr>
                                        <p:cTn id="336" dur="500" fill="hold"/>
                                        <p:tgtEl>
                                          <p:spTgt spid="39"/>
                                        </p:tgtEl>
                                        <p:attrNameLst>
                                          <p:attrName>fill.type</p:attrName>
                                        </p:attrNameLst>
                                      </p:cBhvr>
                                      <p:to>
                                        <p:strVal val="solid"/>
                                      </p:to>
                                    </p:set>
                                    <p:set>
                                      <p:cBhvr>
                                        <p:cTn id="337" dur="500" fill="hold"/>
                                        <p:tgtEl>
                                          <p:spTgt spid="39"/>
                                        </p:tgtEl>
                                        <p:attrNameLst>
                                          <p:attrName>fill.on</p:attrName>
                                        </p:attrNameLst>
                                      </p:cBhvr>
                                      <p:to>
                                        <p:strVal val="true"/>
                                      </p:to>
                                    </p:set>
                                  </p:childTnLst>
                                </p:cTn>
                              </p:par>
                            </p:childTnLst>
                          </p:cTn>
                        </p:par>
                      </p:childTnLst>
                    </p:cTn>
                  </p:par>
                </p:childTnLst>
              </p:cTn>
              <p:nextCondLst>
                <p:cond evt="onClick" delay="0">
                  <p:tgtEl>
                    <p:spTgt spid="39"/>
                  </p:tgtEl>
                </p:cond>
              </p:nextCondLst>
            </p:seq>
            <p:seq concurrent="1" nextAc="seek">
              <p:cTn id="338" restart="whenNotActive" fill="hold" evtFilter="cancelBubble" nodeType="interactiveSeq">
                <p:stCondLst>
                  <p:cond evt="onClick" delay="0">
                    <p:tgtEl>
                      <p:spTgt spid="38"/>
                    </p:tgtEl>
                  </p:cond>
                </p:stCondLst>
                <p:endSync evt="end" delay="0">
                  <p:rtn val="all"/>
                </p:endSync>
                <p:childTnLst>
                  <p:par>
                    <p:cTn id="339" fill="hold">
                      <p:stCondLst>
                        <p:cond delay="0"/>
                      </p:stCondLst>
                      <p:childTnLst>
                        <p:par>
                          <p:cTn id="340" fill="hold">
                            <p:stCondLst>
                              <p:cond delay="0"/>
                            </p:stCondLst>
                            <p:childTnLst>
                              <p:par>
                                <p:cTn id="341" presetID="1" presetClass="emph" presetSubtype="2" fill="hold" nodeType="clickEffect">
                                  <p:stCondLst>
                                    <p:cond delay="0"/>
                                  </p:stCondLst>
                                  <p:childTnLst>
                                    <p:animClr clrSpc="rgb" dir="cw">
                                      <p:cBhvr>
                                        <p:cTn id="342" dur="500" fill="hold"/>
                                        <p:tgtEl>
                                          <p:spTgt spid="38"/>
                                        </p:tgtEl>
                                        <p:attrNameLst>
                                          <p:attrName>fillcolor</p:attrName>
                                        </p:attrNameLst>
                                      </p:cBhvr>
                                      <p:to>
                                        <a:srgbClr val="FFFFFF"/>
                                      </p:to>
                                    </p:animClr>
                                    <p:set>
                                      <p:cBhvr>
                                        <p:cTn id="343" dur="500" fill="hold"/>
                                        <p:tgtEl>
                                          <p:spTgt spid="38"/>
                                        </p:tgtEl>
                                        <p:attrNameLst>
                                          <p:attrName>fill.type</p:attrName>
                                        </p:attrNameLst>
                                      </p:cBhvr>
                                      <p:to>
                                        <p:strVal val="solid"/>
                                      </p:to>
                                    </p:set>
                                    <p:set>
                                      <p:cBhvr>
                                        <p:cTn id="344" dur="500" fill="hold"/>
                                        <p:tgtEl>
                                          <p:spTgt spid="38"/>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345" restart="whenNotActive" fill="hold" evtFilter="cancelBubble" nodeType="interactiveSeq">
                <p:stCondLst>
                  <p:cond evt="onClick" delay="0">
                    <p:tgtEl>
                      <p:spTgt spid="32"/>
                    </p:tgtEl>
                  </p:cond>
                </p:stCondLst>
                <p:endSync evt="end" delay="0">
                  <p:rtn val="all"/>
                </p:endSync>
                <p:childTnLst>
                  <p:par>
                    <p:cTn id="346" fill="hold">
                      <p:stCondLst>
                        <p:cond delay="0"/>
                      </p:stCondLst>
                      <p:childTnLst>
                        <p:par>
                          <p:cTn id="347" fill="hold">
                            <p:stCondLst>
                              <p:cond delay="0"/>
                            </p:stCondLst>
                            <p:childTnLst>
                              <p:par>
                                <p:cTn id="348" presetID="1" presetClass="emph" presetSubtype="2" fill="hold" nodeType="clickEffect">
                                  <p:stCondLst>
                                    <p:cond delay="0"/>
                                  </p:stCondLst>
                                  <p:childTnLst>
                                    <p:animClr clrSpc="rgb" dir="cw">
                                      <p:cBhvr>
                                        <p:cTn id="349" dur="2000" fill="hold"/>
                                        <p:tgtEl>
                                          <p:spTgt spid="32"/>
                                        </p:tgtEl>
                                        <p:attrNameLst>
                                          <p:attrName>fillcolor</p:attrName>
                                        </p:attrNameLst>
                                      </p:cBhvr>
                                      <p:to>
                                        <a:srgbClr val="FFFFFF"/>
                                      </p:to>
                                    </p:animClr>
                                    <p:set>
                                      <p:cBhvr>
                                        <p:cTn id="350" dur="2000" fill="hold"/>
                                        <p:tgtEl>
                                          <p:spTgt spid="32"/>
                                        </p:tgtEl>
                                        <p:attrNameLst>
                                          <p:attrName>fill.type</p:attrName>
                                        </p:attrNameLst>
                                      </p:cBhvr>
                                      <p:to>
                                        <p:strVal val="solid"/>
                                      </p:to>
                                    </p:set>
                                    <p:set>
                                      <p:cBhvr>
                                        <p:cTn id="351" dur="2000" fill="hold"/>
                                        <p:tgtEl>
                                          <p:spTgt spid="32"/>
                                        </p:tgtEl>
                                        <p:attrNameLst>
                                          <p:attrName>fill.on</p:attrName>
                                        </p:attrNameLst>
                                      </p:cBhvr>
                                      <p:to>
                                        <p:strVal val="true"/>
                                      </p:to>
                                    </p:set>
                                  </p:childTnLst>
                                </p:cTn>
                              </p:par>
                            </p:childTnLst>
                          </p:cTn>
                        </p:par>
                      </p:childTnLst>
                    </p:cTn>
                  </p:par>
                </p:childTnLst>
              </p:cTn>
              <p:nextCondLst>
                <p:cond evt="onClick" delay="0">
                  <p:tgtEl>
                    <p:spTgt spid="32"/>
                  </p:tgtEl>
                </p:cond>
              </p:nextCondLst>
            </p:seq>
            <p:seq concurrent="1" nextAc="seek">
              <p:cTn id="352" restart="whenNotActive" fill="hold" evtFilter="cancelBubble" nodeType="interactiveSeq">
                <p:stCondLst>
                  <p:cond evt="onClick" delay="0">
                    <p:tgtEl>
                      <p:spTgt spid="33"/>
                    </p:tgtEl>
                  </p:cond>
                </p:stCondLst>
                <p:endSync evt="end" delay="0">
                  <p:rtn val="all"/>
                </p:endSync>
                <p:childTnLst>
                  <p:par>
                    <p:cTn id="353" fill="hold">
                      <p:stCondLst>
                        <p:cond delay="0"/>
                      </p:stCondLst>
                      <p:childTnLst>
                        <p:par>
                          <p:cTn id="354" fill="hold">
                            <p:stCondLst>
                              <p:cond delay="0"/>
                            </p:stCondLst>
                            <p:childTnLst>
                              <p:par>
                                <p:cTn id="355" presetID="1" presetClass="emph" presetSubtype="2" fill="hold" nodeType="clickEffect">
                                  <p:stCondLst>
                                    <p:cond delay="0"/>
                                  </p:stCondLst>
                                  <p:childTnLst>
                                    <p:animClr clrSpc="rgb" dir="cw">
                                      <p:cBhvr>
                                        <p:cTn id="356" dur="500" fill="hold"/>
                                        <p:tgtEl>
                                          <p:spTgt spid="33"/>
                                        </p:tgtEl>
                                        <p:attrNameLst>
                                          <p:attrName>fillcolor</p:attrName>
                                        </p:attrNameLst>
                                      </p:cBhvr>
                                      <p:to>
                                        <a:srgbClr val="FFFFFF"/>
                                      </p:to>
                                    </p:animClr>
                                    <p:set>
                                      <p:cBhvr>
                                        <p:cTn id="357" dur="500" fill="hold"/>
                                        <p:tgtEl>
                                          <p:spTgt spid="33"/>
                                        </p:tgtEl>
                                        <p:attrNameLst>
                                          <p:attrName>fill.type</p:attrName>
                                        </p:attrNameLst>
                                      </p:cBhvr>
                                      <p:to>
                                        <p:strVal val="solid"/>
                                      </p:to>
                                    </p:set>
                                    <p:set>
                                      <p:cBhvr>
                                        <p:cTn id="358" dur="500" fill="hold"/>
                                        <p:tgtEl>
                                          <p:spTgt spid="33"/>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359" restart="whenNotActive" fill="hold" evtFilter="cancelBubble" nodeType="interactiveSeq">
                <p:stCondLst>
                  <p:cond evt="onClick" delay="0">
                    <p:tgtEl>
                      <p:spTgt spid="34"/>
                    </p:tgtEl>
                  </p:cond>
                </p:stCondLst>
                <p:endSync evt="end" delay="0">
                  <p:rtn val="all"/>
                </p:endSync>
                <p:childTnLst>
                  <p:par>
                    <p:cTn id="360" fill="hold">
                      <p:stCondLst>
                        <p:cond delay="0"/>
                      </p:stCondLst>
                      <p:childTnLst>
                        <p:par>
                          <p:cTn id="361" fill="hold">
                            <p:stCondLst>
                              <p:cond delay="0"/>
                            </p:stCondLst>
                            <p:childTnLst>
                              <p:par>
                                <p:cTn id="362" presetID="1" presetClass="emph" presetSubtype="2" fill="hold" nodeType="clickEffect">
                                  <p:stCondLst>
                                    <p:cond delay="0"/>
                                  </p:stCondLst>
                                  <p:childTnLst>
                                    <p:animClr clrSpc="rgb" dir="cw">
                                      <p:cBhvr>
                                        <p:cTn id="363" dur="500" fill="hold"/>
                                        <p:tgtEl>
                                          <p:spTgt spid="34"/>
                                        </p:tgtEl>
                                        <p:attrNameLst>
                                          <p:attrName>fillcolor</p:attrName>
                                        </p:attrNameLst>
                                      </p:cBhvr>
                                      <p:to>
                                        <a:srgbClr val="FFFFFF"/>
                                      </p:to>
                                    </p:animClr>
                                    <p:set>
                                      <p:cBhvr>
                                        <p:cTn id="364" dur="500" fill="hold"/>
                                        <p:tgtEl>
                                          <p:spTgt spid="34"/>
                                        </p:tgtEl>
                                        <p:attrNameLst>
                                          <p:attrName>fill.type</p:attrName>
                                        </p:attrNameLst>
                                      </p:cBhvr>
                                      <p:to>
                                        <p:strVal val="solid"/>
                                      </p:to>
                                    </p:set>
                                    <p:set>
                                      <p:cBhvr>
                                        <p:cTn id="365" dur="500" fill="hold"/>
                                        <p:tgtEl>
                                          <p:spTgt spid="34"/>
                                        </p:tgtEl>
                                        <p:attrNameLst>
                                          <p:attrName>fill.on</p:attrName>
                                        </p:attrNameLst>
                                      </p:cBhvr>
                                      <p:to>
                                        <p:strVal val="true"/>
                                      </p:to>
                                    </p:set>
                                  </p:childTnLst>
                                </p:cTn>
                              </p:par>
                            </p:childTnLst>
                          </p:cTn>
                        </p:par>
                      </p:childTnLst>
                    </p:cTn>
                  </p:par>
                </p:childTnLst>
              </p:cTn>
              <p:nextCondLst>
                <p:cond evt="onClick" delay="0">
                  <p:tgtEl>
                    <p:spTgt spid="34"/>
                  </p:tgtEl>
                </p:cond>
              </p:nextCondLst>
            </p:seq>
            <p:seq concurrent="1" nextAc="seek">
              <p:cTn id="366" restart="whenNotActive" fill="hold" evtFilter="cancelBubble" nodeType="interactiveSeq">
                <p:stCondLst>
                  <p:cond evt="onClick" delay="0">
                    <p:tgtEl>
                      <p:spTgt spid="49"/>
                    </p:tgtEl>
                  </p:cond>
                </p:stCondLst>
                <p:endSync evt="end" delay="0">
                  <p:rtn val="all"/>
                </p:endSync>
                <p:childTnLst>
                  <p:par>
                    <p:cTn id="367" fill="hold">
                      <p:stCondLst>
                        <p:cond delay="0"/>
                      </p:stCondLst>
                      <p:childTnLst>
                        <p:par>
                          <p:cTn id="368" fill="hold">
                            <p:stCondLst>
                              <p:cond delay="0"/>
                            </p:stCondLst>
                            <p:childTnLst>
                              <p:par>
                                <p:cTn id="369" presetID="1" presetClass="emph" presetSubtype="2" fill="hold" nodeType="clickEffect">
                                  <p:stCondLst>
                                    <p:cond delay="0"/>
                                  </p:stCondLst>
                                  <p:childTnLst>
                                    <p:animClr clrSpc="rgb" dir="cw">
                                      <p:cBhvr>
                                        <p:cTn id="370" dur="500" fill="hold"/>
                                        <p:tgtEl>
                                          <p:spTgt spid="49"/>
                                        </p:tgtEl>
                                        <p:attrNameLst>
                                          <p:attrName>fillcolor</p:attrName>
                                        </p:attrNameLst>
                                      </p:cBhvr>
                                      <p:to>
                                        <a:srgbClr val="FFFFFF"/>
                                      </p:to>
                                    </p:animClr>
                                    <p:set>
                                      <p:cBhvr>
                                        <p:cTn id="371" dur="500" fill="hold"/>
                                        <p:tgtEl>
                                          <p:spTgt spid="49"/>
                                        </p:tgtEl>
                                        <p:attrNameLst>
                                          <p:attrName>fill.type</p:attrName>
                                        </p:attrNameLst>
                                      </p:cBhvr>
                                      <p:to>
                                        <p:strVal val="solid"/>
                                      </p:to>
                                    </p:set>
                                    <p:set>
                                      <p:cBhvr>
                                        <p:cTn id="372" dur="500" fill="hold"/>
                                        <p:tgtEl>
                                          <p:spTgt spid="49"/>
                                        </p:tgtEl>
                                        <p:attrNameLst>
                                          <p:attrName>fill.on</p:attrName>
                                        </p:attrNameLst>
                                      </p:cBhvr>
                                      <p:to>
                                        <p:strVal val="true"/>
                                      </p:to>
                                    </p:set>
                                  </p:childTnLst>
                                </p:cTn>
                              </p:par>
                            </p:childTnLst>
                          </p:cTn>
                        </p:par>
                      </p:childTnLst>
                    </p:cTn>
                  </p:par>
                </p:childTnLst>
              </p:cTn>
              <p:nextCondLst>
                <p:cond evt="onClick" delay="0">
                  <p:tgtEl>
                    <p:spTgt spid="49"/>
                  </p:tgtEl>
                </p:cond>
              </p:nextCondLst>
            </p:seq>
            <p:seq concurrent="1" nextAc="seek">
              <p:cTn id="373" restart="whenNotActive" fill="hold" evtFilter="cancelBubble" nodeType="interactiveSeq">
                <p:stCondLst>
                  <p:cond evt="onClick" delay="0">
                    <p:tgtEl>
                      <p:spTgt spid="50"/>
                    </p:tgtEl>
                  </p:cond>
                </p:stCondLst>
                <p:endSync evt="end" delay="0">
                  <p:rtn val="all"/>
                </p:endSync>
                <p:childTnLst>
                  <p:par>
                    <p:cTn id="374" fill="hold">
                      <p:stCondLst>
                        <p:cond delay="0"/>
                      </p:stCondLst>
                      <p:childTnLst>
                        <p:par>
                          <p:cTn id="375" fill="hold">
                            <p:stCondLst>
                              <p:cond delay="0"/>
                            </p:stCondLst>
                            <p:childTnLst>
                              <p:par>
                                <p:cTn id="376" presetID="1" presetClass="emph" presetSubtype="2" fill="hold" nodeType="clickEffect">
                                  <p:stCondLst>
                                    <p:cond delay="0"/>
                                  </p:stCondLst>
                                  <p:childTnLst>
                                    <p:animClr clrSpc="rgb" dir="cw">
                                      <p:cBhvr>
                                        <p:cTn id="377" dur="500" fill="hold"/>
                                        <p:tgtEl>
                                          <p:spTgt spid="50"/>
                                        </p:tgtEl>
                                        <p:attrNameLst>
                                          <p:attrName>fillcolor</p:attrName>
                                        </p:attrNameLst>
                                      </p:cBhvr>
                                      <p:to>
                                        <a:srgbClr val="FFFFFF"/>
                                      </p:to>
                                    </p:animClr>
                                    <p:set>
                                      <p:cBhvr>
                                        <p:cTn id="378" dur="500" fill="hold"/>
                                        <p:tgtEl>
                                          <p:spTgt spid="50"/>
                                        </p:tgtEl>
                                        <p:attrNameLst>
                                          <p:attrName>fill.type</p:attrName>
                                        </p:attrNameLst>
                                      </p:cBhvr>
                                      <p:to>
                                        <p:strVal val="solid"/>
                                      </p:to>
                                    </p:set>
                                    <p:set>
                                      <p:cBhvr>
                                        <p:cTn id="379" dur="500" fill="hold"/>
                                        <p:tgtEl>
                                          <p:spTgt spid="50"/>
                                        </p:tgtEl>
                                        <p:attrNameLst>
                                          <p:attrName>fill.on</p:attrName>
                                        </p:attrNameLst>
                                      </p:cBhvr>
                                      <p:to>
                                        <p:strVal val="true"/>
                                      </p:to>
                                    </p:set>
                                  </p:childTnLst>
                                </p:cTn>
                              </p:par>
                            </p:childTnLst>
                          </p:cTn>
                        </p:par>
                      </p:childTnLst>
                    </p:cTn>
                  </p:par>
                </p:childTnLst>
              </p:cTn>
              <p:nextCondLst>
                <p:cond evt="onClick" delay="0">
                  <p:tgtEl>
                    <p:spTgt spid="50"/>
                  </p:tgtEl>
                </p:cond>
              </p:nextCondLst>
            </p:seq>
            <p:seq concurrent="1" nextAc="seek">
              <p:cTn id="380" restart="whenNotActive" fill="hold" evtFilter="cancelBubble" nodeType="interactiveSeq">
                <p:stCondLst>
                  <p:cond evt="onClick" delay="0">
                    <p:tgtEl>
                      <p:spTgt spid="40"/>
                    </p:tgtEl>
                  </p:cond>
                </p:stCondLst>
                <p:endSync evt="end" delay="0">
                  <p:rtn val="all"/>
                </p:endSync>
                <p:childTnLst>
                  <p:par>
                    <p:cTn id="381" fill="hold">
                      <p:stCondLst>
                        <p:cond delay="0"/>
                      </p:stCondLst>
                      <p:childTnLst>
                        <p:par>
                          <p:cTn id="382" fill="hold">
                            <p:stCondLst>
                              <p:cond delay="0"/>
                            </p:stCondLst>
                            <p:childTnLst>
                              <p:par>
                                <p:cTn id="383" presetID="1" presetClass="emph" presetSubtype="2" fill="hold" nodeType="clickEffect">
                                  <p:stCondLst>
                                    <p:cond delay="0"/>
                                  </p:stCondLst>
                                  <p:childTnLst>
                                    <p:animClr clrSpc="rgb" dir="cw">
                                      <p:cBhvr>
                                        <p:cTn id="384" dur="500" fill="hold"/>
                                        <p:tgtEl>
                                          <p:spTgt spid="40"/>
                                        </p:tgtEl>
                                        <p:attrNameLst>
                                          <p:attrName>fillcolor</p:attrName>
                                        </p:attrNameLst>
                                      </p:cBhvr>
                                      <p:to>
                                        <a:srgbClr val="595959"/>
                                      </p:to>
                                    </p:animClr>
                                    <p:set>
                                      <p:cBhvr>
                                        <p:cTn id="385" dur="500" fill="hold"/>
                                        <p:tgtEl>
                                          <p:spTgt spid="40"/>
                                        </p:tgtEl>
                                        <p:attrNameLst>
                                          <p:attrName>fill.type</p:attrName>
                                        </p:attrNameLst>
                                      </p:cBhvr>
                                      <p:to>
                                        <p:strVal val="solid"/>
                                      </p:to>
                                    </p:set>
                                    <p:set>
                                      <p:cBhvr>
                                        <p:cTn id="386" dur="500" fill="hold"/>
                                        <p:tgtEl>
                                          <p:spTgt spid="40"/>
                                        </p:tgtEl>
                                        <p:attrNameLst>
                                          <p:attrName>fill.on</p:attrName>
                                        </p:attrNameLst>
                                      </p:cBhvr>
                                      <p:to>
                                        <p:strVal val="true"/>
                                      </p:to>
                                    </p:set>
                                  </p:childTnLst>
                                </p:cTn>
                              </p:par>
                            </p:childTnLst>
                          </p:cTn>
                        </p:par>
                      </p:childTnLst>
                    </p:cTn>
                  </p:par>
                </p:childTnLst>
              </p:cTn>
              <p:nextCondLst>
                <p:cond evt="onClick" delay="0">
                  <p:tgtEl>
                    <p:spTgt spid="40"/>
                  </p:tgtEl>
                </p:cond>
              </p:nextCondLst>
            </p:seq>
            <p:seq concurrent="1" nextAc="seek">
              <p:cTn id="387" restart="whenNotActive" fill="hold" evtFilter="cancelBubble" nodeType="interactiveSeq">
                <p:stCondLst>
                  <p:cond evt="onClick" delay="0">
                    <p:tgtEl>
                      <p:spTgt spid="20"/>
                    </p:tgtEl>
                  </p:cond>
                </p:stCondLst>
                <p:endSync evt="end" delay="0">
                  <p:rtn val="all"/>
                </p:endSync>
                <p:childTnLst>
                  <p:par>
                    <p:cTn id="388" fill="hold">
                      <p:stCondLst>
                        <p:cond delay="0"/>
                      </p:stCondLst>
                      <p:childTnLst>
                        <p:par>
                          <p:cTn id="389" fill="hold">
                            <p:stCondLst>
                              <p:cond delay="0"/>
                            </p:stCondLst>
                            <p:childTnLst>
                              <p:par>
                                <p:cTn id="390" presetID="1" presetClass="emph" presetSubtype="2" fill="hold" nodeType="clickEffect">
                                  <p:stCondLst>
                                    <p:cond delay="0"/>
                                  </p:stCondLst>
                                  <p:childTnLst>
                                    <p:animClr clrSpc="rgb" dir="cw">
                                      <p:cBhvr>
                                        <p:cTn id="391" dur="500" fill="hold"/>
                                        <p:tgtEl>
                                          <p:spTgt spid="20"/>
                                        </p:tgtEl>
                                        <p:attrNameLst>
                                          <p:attrName>fillcolor</p:attrName>
                                        </p:attrNameLst>
                                      </p:cBhvr>
                                      <p:to>
                                        <a:srgbClr val="595959"/>
                                      </p:to>
                                    </p:animClr>
                                    <p:set>
                                      <p:cBhvr>
                                        <p:cTn id="392" dur="500" fill="hold"/>
                                        <p:tgtEl>
                                          <p:spTgt spid="20"/>
                                        </p:tgtEl>
                                        <p:attrNameLst>
                                          <p:attrName>fill.type</p:attrName>
                                        </p:attrNameLst>
                                      </p:cBhvr>
                                      <p:to>
                                        <p:strVal val="solid"/>
                                      </p:to>
                                    </p:set>
                                    <p:set>
                                      <p:cBhvr>
                                        <p:cTn id="393" dur="50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394" restart="whenNotActive" fill="hold" evtFilter="cancelBubble" nodeType="interactiveSeq">
                <p:stCondLst>
                  <p:cond evt="onClick" delay="0">
                    <p:tgtEl>
                      <p:spTgt spid="21"/>
                    </p:tgtEl>
                  </p:cond>
                </p:stCondLst>
                <p:endSync evt="end" delay="0">
                  <p:rtn val="all"/>
                </p:endSync>
                <p:childTnLst>
                  <p:par>
                    <p:cTn id="395" fill="hold">
                      <p:stCondLst>
                        <p:cond delay="0"/>
                      </p:stCondLst>
                      <p:childTnLst>
                        <p:par>
                          <p:cTn id="396" fill="hold">
                            <p:stCondLst>
                              <p:cond delay="0"/>
                            </p:stCondLst>
                            <p:childTnLst>
                              <p:par>
                                <p:cTn id="397" presetID="1" presetClass="emph" presetSubtype="2" fill="hold" nodeType="clickEffect">
                                  <p:stCondLst>
                                    <p:cond delay="0"/>
                                  </p:stCondLst>
                                  <p:childTnLst>
                                    <p:animClr clrSpc="rgb" dir="cw">
                                      <p:cBhvr>
                                        <p:cTn id="398" dur="500" fill="hold"/>
                                        <p:tgtEl>
                                          <p:spTgt spid="21"/>
                                        </p:tgtEl>
                                        <p:attrNameLst>
                                          <p:attrName>fillcolor</p:attrName>
                                        </p:attrNameLst>
                                      </p:cBhvr>
                                      <p:to>
                                        <a:srgbClr val="595959"/>
                                      </p:to>
                                    </p:animClr>
                                    <p:set>
                                      <p:cBhvr>
                                        <p:cTn id="399" dur="500" fill="hold"/>
                                        <p:tgtEl>
                                          <p:spTgt spid="21"/>
                                        </p:tgtEl>
                                        <p:attrNameLst>
                                          <p:attrName>fill.type</p:attrName>
                                        </p:attrNameLst>
                                      </p:cBhvr>
                                      <p:to>
                                        <p:strVal val="solid"/>
                                      </p:to>
                                    </p:set>
                                    <p:set>
                                      <p:cBhvr>
                                        <p:cTn id="400" dur="50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401" restart="whenNotActive" fill="hold" evtFilter="cancelBubble" nodeType="interactiveSeq">
                <p:stCondLst>
                  <p:cond evt="onClick" delay="0">
                    <p:tgtEl>
                      <p:spTgt spid="22"/>
                    </p:tgtEl>
                  </p:cond>
                </p:stCondLst>
                <p:endSync evt="end" delay="0">
                  <p:rtn val="all"/>
                </p:endSync>
                <p:childTnLst>
                  <p:par>
                    <p:cTn id="402" fill="hold">
                      <p:stCondLst>
                        <p:cond delay="0"/>
                      </p:stCondLst>
                      <p:childTnLst>
                        <p:par>
                          <p:cTn id="403" fill="hold">
                            <p:stCondLst>
                              <p:cond delay="0"/>
                            </p:stCondLst>
                            <p:childTnLst>
                              <p:par>
                                <p:cTn id="404" presetID="1" presetClass="emph" presetSubtype="2" fill="hold" nodeType="clickEffect">
                                  <p:stCondLst>
                                    <p:cond delay="0"/>
                                  </p:stCondLst>
                                  <p:childTnLst>
                                    <p:animClr clrSpc="rgb" dir="cw">
                                      <p:cBhvr>
                                        <p:cTn id="405" dur="500" fill="hold"/>
                                        <p:tgtEl>
                                          <p:spTgt spid="22"/>
                                        </p:tgtEl>
                                        <p:attrNameLst>
                                          <p:attrName>fillcolor</p:attrName>
                                        </p:attrNameLst>
                                      </p:cBhvr>
                                      <p:to>
                                        <a:srgbClr val="595959"/>
                                      </p:to>
                                    </p:animClr>
                                    <p:set>
                                      <p:cBhvr>
                                        <p:cTn id="406" dur="500" fill="hold"/>
                                        <p:tgtEl>
                                          <p:spTgt spid="22"/>
                                        </p:tgtEl>
                                        <p:attrNameLst>
                                          <p:attrName>fill.type</p:attrName>
                                        </p:attrNameLst>
                                      </p:cBhvr>
                                      <p:to>
                                        <p:strVal val="solid"/>
                                      </p:to>
                                    </p:set>
                                    <p:set>
                                      <p:cBhvr>
                                        <p:cTn id="407" dur="500" fill="hold"/>
                                        <p:tgtEl>
                                          <p:spTgt spid="22"/>
                                        </p:tgtEl>
                                        <p:attrNameLst>
                                          <p:attrName>fill.on</p:attrName>
                                        </p:attrNameLst>
                                      </p:cBhvr>
                                      <p:to>
                                        <p:strVal val="true"/>
                                      </p:to>
                                    </p:set>
                                  </p:childTnLst>
                                </p:cTn>
                              </p:par>
                            </p:childTnLst>
                          </p:cTn>
                        </p:par>
                      </p:childTnLst>
                    </p:cTn>
                  </p:par>
                </p:childTnLst>
              </p:cTn>
              <p:nextCondLst>
                <p:cond evt="onClick" delay="0">
                  <p:tgtEl>
                    <p:spTgt spid="22"/>
                  </p:tgtEl>
                </p:cond>
              </p:nextCondLst>
            </p:seq>
            <p:seq concurrent="1" nextAc="seek">
              <p:cTn id="408" restart="whenNotActive" fill="hold" evtFilter="cancelBubble" nodeType="interactiveSeq">
                <p:stCondLst>
                  <p:cond evt="onClick" delay="0">
                    <p:tgtEl>
                      <p:spTgt spid="23"/>
                    </p:tgtEl>
                  </p:cond>
                </p:stCondLst>
                <p:endSync evt="end" delay="0">
                  <p:rtn val="all"/>
                </p:endSync>
                <p:childTnLst>
                  <p:par>
                    <p:cTn id="409" fill="hold">
                      <p:stCondLst>
                        <p:cond delay="0"/>
                      </p:stCondLst>
                      <p:childTnLst>
                        <p:par>
                          <p:cTn id="410" fill="hold">
                            <p:stCondLst>
                              <p:cond delay="0"/>
                            </p:stCondLst>
                            <p:childTnLst>
                              <p:par>
                                <p:cTn id="411" presetID="1" presetClass="emph" presetSubtype="2" fill="hold" nodeType="clickEffect">
                                  <p:stCondLst>
                                    <p:cond delay="0"/>
                                  </p:stCondLst>
                                  <p:childTnLst>
                                    <p:animClr clrSpc="rgb" dir="cw">
                                      <p:cBhvr>
                                        <p:cTn id="412" dur="500" fill="hold"/>
                                        <p:tgtEl>
                                          <p:spTgt spid="23"/>
                                        </p:tgtEl>
                                        <p:attrNameLst>
                                          <p:attrName>fillcolor</p:attrName>
                                        </p:attrNameLst>
                                      </p:cBhvr>
                                      <p:to>
                                        <a:srgbClr val="595959"/>
                                      </p:to>
                                    </p:animClr>
                                    <p:set>
                                      <p:cBhvr>
                                        <p:cTn id="413" dur="500" fill="hold"/>
                                        <p:tgtEl>
                                          <p:spTgt spid="23"/>
                                        </p:tgtEl>
                                        <p:attrNameLst>
                                          <p:attrName>fill.type</p:attrName>
                                        </p:attrNameLst>
                                      </p:cBhvr>
                                      <p:to>
                                        <p:strVal val="solid"/>
                                      </p:to>
                                    </p:set>
                                    <p:set>
                                      <p:cBhvr>
                                        <p:cTn id="414" dur="500" fill="hold"/>
                                        <p:tgtEl>
                                          <p:spTgt spid="23"/>
                                        </p:tgtEl>
                                        <p:attrNameLst>
                                          <p:attrName>fill.on</p:attrName>
                                        </p:attrNameLst>
                                      </p:cBhvr>
                                      <p:to>
                                        <p:strVal val="true"/>
                                      </p:to>
                                    </p:set>
                                  </p:childTnLst>
                                </p:cTn>
                              </p:par>
                            </p:childTnLst>
                          </p:cTn>
                        </p:par>
                      </p:childTnLst>
                    </p:cTn>
                  </p:par>
                </p:childTnLst>
              </p:cTn>
              <p:nextCondLst>
                <p:cond evt="onClick" delay="0">
                  <p:tgtEl>
                    <p:spTgt spid="23"/>
                  </p:tgtEl>
                </p:cond>
              </p:nextCondLst>
            </p:seq>
            <p:seq concurrent="1" nextAc="seek">
              <p:cTn id="415" restart="whenNotActive" fill="hold" evtFilter="cancelBubble" nodeType="interactiveSeq">
                <p:stCondLst>
                  <p:cond evt="onClick" delay="0">
                    <p:tgtEl>
                      <p:spTgt spid="37"/>
                    </p:tgtEl>
                  </p:cond>
                </p:stCondLst>
                <p:endSync evt="end" delay="0">
                  <p:rtn val="all"/>
                </p:endSync>
                <p:childTnLst>
                  <p:par>
                    <p:cTn id="416" fill="hold">
                      <p:stCondLst>
                        <p:cond delay="0"/>
                      </p:stCondLst>
                      <p:childTnLst>
                        <p:par>
                          <p:cTn id="417" fill="hold">
                            <p:stCondLst>
                              <p:cond delay="0"/>
                            </p:stCondLst>
                            <p:childTnLst>
                              <p:par>
                                <p:cTn id="418" presetID="1" presetClass="emph" presetSubtype="2" fill="hold" nodeType="clickEffect">
                                  <p:stCondLst>
                                    <p:cond delay="0"/>
                                  </p:stCondLst>
                                  <p:childTnLst>
                                    <p:animClr clrSpc="rgb" dir="cw">
                                      <p:cBhvr>
                                        <p:cTn id="419" dur="500" fill="hold"/>
                                        <p:tgtEl>
                                          <p:spTgt spid="37"/>
                                        </p:tgtEl>
                                        <p:attrNameLst>
                                          <p:attrName>fillcolor</p:attrName>
                                        </p:attrNameLst>
                                      </p:cBhvr>
                                      <p:to>
                                        <a:srgbClr val="595959"/>
                                      </p:to>
                                    </p:animClr>
                                    <p:set>
                                      <p:cBhvr>
                                        <p:cTn id="420" dur="500" fill="hold"/>
                                        <p:tgtEl>
                                          <p:spTgt spid="37"/>
                                        </p:tgtEl>
                                        <p:attrNameLst>
                                          <p:attrName>fill.type</p:attrName>
                                        </p:attrNameLst>
                                      </p:cBhvr>
                                      <p:to>
                                        <p:strVal val="solid"/>
                                      </p:to>
                                    </p:set>
                                    <p:set>
                                      <p:cBhvr>
                                        <p:cTn id="421" dur="500" fill="hold"/>
                                        <p:tgtEl>
                                          <p:spTgt spid="37"/>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22" restart="whenNotActive" fill="hold" evtFilter="cancelBubble" nodeType="interactiveSeq">
                <p:stCondLst>
                  <p:cond evt="onClick" delay="0">
                    <p:tgtEl>
                      <p:spTgt spid="36"/>
                    </p:tgtEl>
                  </p:cond>
                </p:stCondLst>
                <p:endSync evt="end" delay="0">
                  <p:rtn val="all"/>
                </p:endSync>
                <p:childTnLst>
                  <p:par>
                    <p:cTn id="423" fill="hold">
                      <p:stCondLst>
                        <p:cond delay="0"/>
                      </p:stCondLst>
                      <p:childTnLst>
                        <p:par>
                          <p:cTn id="424" fill="hold">
                            <p:stCondLst>
                              <p:cond delay="0"/>
                            </p:stCondLst>
                            <p:childTnLst>
                              <p:par>
                                <p:cTn id="425" presetID="1" presetClass="emph" presetSubtype="2" fill="hold" nodeType="clickEffect">
                                  <p:stCondLst>
                                    <p:cond delay="0"/>
                                  </p:stCondLst>
                                  <p:childTnLst>
                                    <p:animClr clrSpc="rgb" dir="cw">
                                      <p:cBhvr>
                                        <p:cTn id="426" dur="500" fill="hold"/>
                                        <p:tgtEl>
                                          <p:spTgt spid="36"/>
                                        </p:tgtEl>
                                        <p:attrNameLst>
                                          <p:attrName>fillcolor</p:attrName>
                                        </p:attrNameLst>
                                      </p:cBhvr>
                                      <p:to>
                                        <a:srgbClr val="595959"/>
                                      </p:to>
                                    </p:animClr>
                                    <p:set>
                                      <p:cBhvr>
                                        <p:cTn id="427" dur="500" fill="hold"/>
                                        <p:tgtEl>
                                          <p:spTgt spid="36"/>
                                        </p:tgtEl>
                                        <p:attrNameLst>
                                          <p:attrName>fill.type</p:attrName>
                                        </p:attrNameLst>
                                      </p:cBhvr>
                                      <p:to>
                                        <p:strVal val="solid"/>
                                      </p:to>
                                    </p:set>
                                    <p:set>
                                      <p:cBhvr>
                                        <p:cTn id="428" dur="5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seq concurrent="1" nextAc="seek">
              <p:cTn id="429" restart="whenNotActive" fill="hold" evtFilter="cancelBubble" nodeType="interactiveSeq">
                <p:stCondLst>
                  <p:cond evt="onClick" delay="0">
                    <p:tgtEl>
                      <p:spTgt spid="30"/>
                    </p:tgtEl>
                  </p:cond>
                </p:stCondLst>
                <p:endSync evt="end" delay="0">
                  <p:rtn val="all"/>
                </p:endSync>
                <p:childTnLst>
                  <p:par>
                    <p:cTn id="430" fill="hold">
                      <p:stCondLst>
                        <p:cond delay="0"/>
                      </p:stCondLst>
                      <p:childTnLst>
                        <p:par>
                          <p:cTn id="431" fill="hold">
                            <p:stCondLst>
                              <p:cond delay="0"/>
                            </p:stCondLst>
                            <p:childTnLst>
                              <p:par>
                                <p:cTn id="432" presetID="1" presetClass="emph" presetSubtype="2" fill="hold" nodeType="clickEffect">
                                  <p:stCondLst>
                                    <p:cond delay="0"/>
                                  </p:stCondLst>
                                  <p:childTnLst>
                                    <p:animClr clrSpc="rgb" dir="cw">
                                      <p:cBhvr>
                                        <p:cTn id="433" dur="500" fill="hold"/>
                                        <p:tgtEl>
                                          <p:spTgt spid="30"/>
                                        </p:tgtEl>
                                        <p:attrNameLst>
                                          <p:attrName>fillcolor</p:attrName>
                                        </p:attrNameLst>
                                      </p:cBhvr>
                                      <p:to>
                                        <a:srgbClr val="595959"/>
                                      </p:to>
                                    </p:animClr>
                                    <p:set>
                                      <p:cBhvr>
                                        <p:cTn id="434" dur="500" fill="hold"/>
                                        <p:tgtEl>
                                          <p:spTgt spid="30"/>
                                        </p:tgtEl>
                                        <p:attrNameLst>
                                          <p:attrName>fill.type</p:attrName>
                                        </p:attrNameLst>
                                      </p:cBhvr>
                                      <p:to>
                                        <p:strVal val="solid"/>
                                      </p:to>
                                    </p:set>
                                    <p:set>
                                      <p:cBhvr>
                                        <p:cTn id="435" dur="500" fill="hold"/>
                                        <p:tgtEl>
                                          <p:spTgt spid="30"/>
                                        </p:tgtEl>
                                        <p:attrNameLst>
                                          <p:attrName>fill.on</p:attrName>
                                        </p:attrNameLst>
                                      </p:cBhvr>
                                      <p:to>
                                        <p:strVal val="true"/>
                                      </p:to>
                                    </p:set>
                                  </p:childTnLst>
                                </p:cTn>
                              </p:par>
                            </p:childTnLst>
                          </p:cTn>
                        </p:par>
                      </p:childTnLst>
                    </p:cTn>
                  </p:par>
                </p:childTnLst>
              </p:cTn>
              <p:nextCondLst>
                <p:cond evt="onClick" delay="0">
                  <p:tgtEl>
                    <p:spTgt spid="30"/>
                  </p:tgtEl>
                </p:cond>
              </p:nextCondLst>
            </p:seq>
            <p:seq concurrent="1" nextAc="seek">
              <p:cTn id="436" restart="whenNotActive" fill="hold" evtFilter="cancelBubble" nodeType="interactiveSeq">
                <p:stCondLst>
                  <p:cond evt="onClick" delay="0">
                    <p:tgtEl>
                      <p:spTgt spid="55"/>
                    </p:tgtEl>
                  </p:cond>
                </p:stCondLst>
                <p:endSync evt="end" delay="0">
                  <p:rtn val="all"/>
                </p:endSync>
                <p:childTnLst>
                  <p:par>
                    <p:cTn id="437" fill="hold">
                      <p:stCondLst>
                        <p:cond delay="0"/>
                      </p:stCondLst>
                      <p:childTnLst>
                        <p:par>
                          <p:cTn id="438" fill="hold">
                            <p:stCondLst>
                              <p:cond delay="0"/>
                            </p:stCondLst>
                            <p:childTnLst>
                              <p:par>
                                <p:cTn id="439" presetID="1" presetClass="emph" presetSubtype="2" fill="hold" nodeType="clickEffect">
                                  <p:stCondLst>
                                    <p:cond delay="0"/>
                                  </p:stCondLst>
                                  <p:childTnLst>
                                    <p:animClr clrSpc="rgb" dir="cw">
                                      <p:cBhvr>
                                        <p:cTn id="440" dur="500" fill="hold"/>
                                        <p:tgtEl>
                                          <p:spTgt spid="55"/>
                                        </p:tgtEl>
                                        <p:attrNameLst>
                                          <p:attrName>fillcolor</p:attrName>
                                        </p:attrNameLst>
                                      </p:cBhvr>
                                      <p:to>
                                        <a:srgbClr val="595959"/>
                                      </p:to>
                                    </p:animClr>
                                    <p:set>
                                      <p:cBhvr>
                                        <p:cTn id="441" dur="500" fill="hold"/>
                                        <p:tgtEl>
                                          <p:spTgt spid="55"/>
                                        </p:tgtEl>
                                        <p:attrNameLst>
                                          <p:attrName>fill.type</p:attrName>
                                        </p:attrNameLst>
                                      </p:cBhvr>
                                      <p:to>
                                        <p:strVal val="solid"/>
                                      </p:to>
                                    </p:set>
                                    <p:set>
                                      <p:cBhvr>
                                        <p:cTn id="442" dur="500" fill="hold"/>
                                        <p:tgtEl>
                                          <p:spTgt spid="55"/>
                                        </p:tgtEl>
                                        <p:attrNameLst>
                                          <p:attrName>fill.on</p:attrName>
                                        </p:attrNameLst>
                                      </p:cBhvr>
                                      <p:to>
                                        <p:strVal val="true"/>
                                      </p:to>
                                    </p:set>
                                  </p:childTnLst>
                                </p:cTn>
                              </p:par>
                            </p:childTnLst>
                          </p:cTn>
                        </p:par>
                      </p:childTnLst>
                    </p:cTn>
                  </p:par>
                </p:childTnLst>
              </p:cTn>
              <p:nextCondLst>
                <p:cond evt="onClick" delay="0">
                  <p:tgtEl>
                    <p:spTgt spid="5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backgroundRemoval t="0" b="99802" l="140" r="100000"/>
                    </a14:imgEffect>
                    <a14:imgEffect>
                      <a14:artisticBlur/>
                    </a14:imgEffect>
                  </a14:imgLayer>
                </a14:imgProps>
              </a:ext>
              <a:ext uri="{28A0092B-C50C-407E-A947-70E740481C1C}">
                <a14:useLocalDpi xmlns:a14="http://schemas.microsoft.com/office/drawing/2010/main" val="0"/>
              </a:ext>
            </a:extLst>
          </a:blip>
          <a:stretch>
            <a:fillRect/>
          </a:stretch>
        </p:blipFill>
        <p:spPr>
          <a:xfrm>
            <a:off x="-23836" y="404664"/>
            <a:ext cx="9167836" cy="6453336"/>
          </a:xfrm>
          <a:prstGeom prst="rect">
            <a:avLst/>
          </a:prstGeom>
        </p:spPr>
      </p:pic>
      <p:sp>
        <p:nvSpPr>
          <p:cNvPr id="2" name="TextBox 1"/>
          <p:cNvSpPr txBox="1"/>
          <p:nvPr/>
        </p:nvSpPr>
        <p:spPr>
          <a:xfrm>
            <a:off x="3347862" y="4771793"/>
            <a:ext cx="2344616" cy="369332"/>
          </a:xfrm>
          <a:prstGeom prst="rect">
            <a:avLst/>
          </a:prstGeom>
          <a:solidFill>
            <a:schemeClr val="bg1">
              <a:lumMod val="65000"/>
            </a:schemeClr>
          </a:solidFill>
        </p:spPr>
        <p:txBody>
          <a:bodyPr wrap="none" rtlCol="0">
            <a:spAutoFit/>
          </a:bodyPr>
          <a:lstStyle/>
          <a:p>
            <a:r>
              <a:rPr lang="en-US" dirty="0">
                <a:hlinkClick r:id="rId4"/>
              </a:rPr>
              <a:t>https://pomnisvoih.ru/</a:t>
            </a:r>
            <a:endParaRPr lang="ru-RU" dirty="0"/>
          </a:p>
        </p:txBody>
      </p:sp>
      <p:sp>
        <p:nvSpPr>
          <p:cNvPr id="3" name="TextBox 2"/>
          <p:cNvSpPr txBox="1"/>
          <p:nvPr/>
        </p:nvSpPr>
        <p:spPr>
          <a:xfrm>
            <a:off x="1165839" y="3576031"/>
            <a:ext cx="6708663" cy="646331"/>
          </a:xfrm>
          <a:prstGeom prst="rect">
            <a:avLst/>
          </a:prstGeom>
          <a:solidFill>
            <a:schemeClr val="bg1">
              <a:lumMod val="65000"/>
            </a:schemeClr>
          </a:solidFill>
        </p:spPr>
        <p:txBody>
          <a:bodyPr wrap="square" rtlCol="0">
            <a:spAutoFit/>
          </a:bodyPr>
          <a:lstStyle/>
          <a:p>
            <a:pPr algn="ctr"/>
            <a:r>
              <a:rPr lang="en-US" dirty="0">
                <a:hlinkClick r:id="rId5"/>
              </a:rPr>
              <a:t>https://businessman.ru/new-vydayushhiesya-grazhdane-rossii-spisok-biografii-interesnye-fakty-i-dostizheniya.html</a:t>
            </a:r>
            <a:endParaRPr lang="ru-RU" dirty="0"/>
          </a:p>
        </p:txBody>
      </p:sp>
      <p:sp>
        <p:nvSpPr>
          <p:cNvPr id="5" name="TextBox 4"/>
          <p:cNvSpPr txBox="1"/>
          <p:nvPr/>
        </p:nvSpPr>
        <p:spPr>
          <a:xfrm>
            <a:off x="1970269" y="1340768"/>
            <a:ext cx="5179623" cy="584775"/>
          </a:xfrm>
          <a:prstGeom prst="rect">
            <a:avLst/>
          </a:prstGeom>
          <a:noFill/>
        </p:spPr>
        <p:txBody>
          <a:bodyPr wrap="none" rtlCol="0">
            <a:spAutoFit/>
          </a:bodyPr>
          <a:lstStyle/>
          <a:p>
            <a:r>
              <a:rPr lang="ru-RU" sz="3200" dirty="0" smtClean="0">
                <a:solidFill>
                  <a:srgbClr val="C00000"/>
                </a:solidFill>
                <a:effectLst>
                  <a:outerShdw blurRad="38100" dist="38100" dir="2700000" algn="tl">
                    <a:srgbClr val="000000">
                      <a:alpha val="43137"/>
                    </a:srgbClr>
                  </a:outerShdw>
                </a:effectLst>
                <a:latin typeface="Lato Medium" panose="020F0602020204030203" pitchFamily="34" charset="0"/>
                <a:cs typeface="Lato Medium" panose="020F0602020204030203" pitchFamily="34" charset="0"/>
              </a:rPr>
              <a:t>Использованные ресурсы:</a:t>
            </a:r>
            <a:endParaRPr lang="ru-RU" sz="3200" dirty="0">
              <a:solidFill>
                <a:srgbClr val="C00000"/>
              </a:solidFill>
              <a:effectLst>
                <a:outerShdw blurRad="38100" dist="38100" dir="2700000" algn="tl">
                  <a:srgbClr val="000000">
                    <a:alpha val="43137"/>
                  </a:srgbClr>
                </a:outerShdw>
              </a:effectLst>
              <a:latin typeface="Lato Medium" panose="020F0602020204030203" pitchFamily="34" charset="0"/>
              <a:cs typeface="Lato Medium" panose="020F0602020204030203" pitchFamily="34" charset="0"/>
            </a:endParaRPr>
          </a:p>
        </p:txBody>
      </p:sp>
      <p:sp>
        <p:nvSpPr>
          <p:cNvPr id="6" name="TextBox 5"/>
          <p:cNvSpPr txBox="1"/>
          <p:nvPr/>
        </p:nvSpPr>
        <p:spPr>
          <a:xfrm>
            <a:off x="379710" y="2420888"/>
            <a:ext cx="8280920" cy="646331"/>
          </a:xfrm>
          <a:prstGeom prst="rect">
            <a:avLst/>
          </a:prstGeom>
          <a:solidFill>
            <a:schemeClr val="bg1">
              <a:lumMod val="65000"/>
            </a:schemeClr>
          </a:solidFill>
        </p:spPr>
        <p:txBody>
          <a:bodyPr wrap="square" rtlCol="0">
            <a:spAutoFit/>
          </a:bodyPr>
          <a:lstStyle/>
          <a:p>
            <a:pPr algn="ctr"/>
            <a:r>
              <a:rPr lang="en-US" dirty="0">
                <a:hlinkClick r:id="rId6"/>
              </a:rPr>
              <a:t>https://ped-kopilka.ru/blogs/nadezhda-vladimirovna-rjabichenko/sozdanie-filfordov-v-programe-powerpoint-poshagovaja-instrukcija-s-foto.html</a:t>
            </a:r>
            <a:endParaRPr lang="ru-RU" dirty="0"/>
          </a:p>
        </p:txBody>
      </p:sp>
    </p:spTree>
    <p:extLst>
      <p:ext uri="{BB962C8B-B14F-4D97-AF65-F5344CB8AC3E}">
        <p14:creationId xmlns:p14="http://schemas.microsoft.com/office/powerpoint/2010/main" val="2840210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backgroundRemoval t="0" b="99802" l="140" r="100000"/>
                    </a14:imgEffect>
                    <a14:imgEffect>
                      <a14:artisticBlur/>
                    </a14:imgEffect>
                  </a14:imgLayer>
                </a14:imgProps>
              </a:ext>
              <a:ext uri="{28A0092B-C50C-407E-A947-70E740481C1C}">
                <a14:useLocalDpi xmlns:a14="http://schemas.microsoft.com/office/drawing/2010/main" val="0"/>
              </a:ext>
            </a:extLst>
          </a:blip>
          <a:stretch>
            <a:fillRect/>
          </a:stretch>
        </p:blipFill>
        <p:spPr>
          <a:xfrm>
            <a:off x="-23836" y="404664"/>
            <a:ext cx="9167836" cy="6453336"/>
          </a:xfrm>
          <a:prstGeom prst="rect">
            <a:avLst/>
          </a:prstGeom>
        </p:spPr>
      </p:pic>
      <p:pic>
        <p:nvPicPr>
          <p:cNvPr id="5" name="Рисунок 4"/>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Effect>
                      <a14:artisticCrisscrossEtching/>
                    </a14:imgEffect>
                  </a14:imgLayer>
                </a14:imgProps>
              </a:ext>
              <a:ext uri="{28A0092B-C50C-407E-A947-70E740481C1C}">
                <a14:useLocalDpi xmlns:a14="http://schemas.microsoft.com/office/drawing/2010/main" val="0"/>
              </a:ext>
            </a:extLst>
          </a:blip>
          <a:stretch>
            <a:fillRect/>
          </a:stretch>
        </p:blipFill>
        <p:spPr>
          <a:xfrm>
            <a:off x="7795035" y="0"/>
            <a:ext cx="1294346" cy="908720"/>
          </a:xfrm>
          <a:prstGeom prst="rect">
            <a:avLst/>
          </a:prstGeom>
        </p:spPr>
      </p:pic>
      <p:sp>
        <p:nvSpPr>
          <p:cNvPr id="6" name="TextBox 5"/>
          <p:cNvSpPr txBox="1"/>
          <p:nvPr/>
        </p:nvSpPr>
        <p:spPr>
          <a:xfrm>
            <a:off x="-11346" y="1268760"/>
            <a:ext cx="9144000" cy="1015663"/>
          </a:xfrm>
          <a:prstGeom prst="rect">
            <a:avLst/>
          </a:prstGeom>
          <a:noFill/>
          <a:scene3d>
            <a:camera prst="obliqueBottomRight"/>
            <a:lightRig rig="threePt" dir="t"/>
          </a:scene3d>
        </p:spPr>
        <p:txBody>
          <a:bodyPr wrap="square" rtlCol="0">
            <a:spAutoFit/>
            <a:scene3d>
              <a:camera prst="obliqueBottomRight"/>
              <a:lightRig rig="flat" dir="tl">
                <a:rot lat="0" lon="0" rev="6600000"/>
              </a:lightRig>
            </a:scene3d>
            <a:sp3d extrusionH="25400" contourW="8890">
              <a:bevelT w="38100" h="31750"/>
              <a:contourClr>
                <a:schemeClr val="accent2">
                  <a:shade val="75000"/>
                </a:schemeClr>
              </a:contourClr>
            </a:sp3d>
          </a:bodyPr>
          <a:lstStyle/>
          <a:p>
            <a:pPr algn="ctr"/>
            <a:r>
              <a:rPr lang="ru-RU"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ato Black" panose="020F0A02020204030203" pitchFamily="34" charset="0"/>
                <a:cs typeface="Lato Black" panose="020F0A02020204030203" pitchFamily="34" charset="0"/>
              </a:rPr>
              <a:t>Великие имена России</a:t>
            </a:r>
            <a:endParaRPr lang="ru-RU"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ato Black" panose="020F0A02020204030203" pitchFamily="34" charset="0"/>
              <a:cs typeface="Lato Black" panose="020F0A02020204030203" pitchFamily="34" charset="0"/>
            </a:endParaRPr>
          </a:p>
        </p:txBody>
      </p:sp>
      <p:pic>
        <p:nvPicPr>
          <p:cNvPr id="7" name="Рисунок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4104" y="4043081"/>
            <a:ext cx="4913099" cy="482691"/>
          </a:xfrm>
          <a:prstGeom prst="rect">
            <a:avLst/>
          </a:prstGeom>
          <a:effectLst>
            <a:innerShdw blurRad="63500" dist="50800" dir="8100000">
              <a:prstClr val="black">
                <a:alpha val="50000"/>
              </a:prstClr>
            </a:innerShdw>
          </a:effectLst>
        </p:spPr>
      </p:pic>
    </p:spTree>
    <p:extLst>
      <p:ext uri="{BB962C8B-B14F-4D97-AF65-F5344CB8AC3E}">
        <p14:creationId xmlns:p14="http://schemas.microsoft.com/office/powerpoint/2010/main" val="1855317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backgroundRemoval t="0" b="99802" l="140" r="100000"/>
                    </a14:imgEffect>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3836" y="404664"/>
            <a:ext cx="9167836" cy="6453336"/>
          </a:xfrm>
          <a:prstGeom prst="rect">
            <a:avLst/>
          </a:prstGeom>
        </p:spPr>
      </p:pic>
      <p:sp>
        <p:nvSpPr>
          <p:cNvPr id="3" name="TextBox 2"/>
          <p:cNvSpPr txBox="1"/>
          <p:nvPr/>
        </p:nvSpPr>
        <p:spPr>
          <a:xfrm>
            <a:off x="179511" y="192614"/>
            <a:ext cx="8784977" cy="5632311"/>
          </a:xfrm>
          <a:prstGeom prst="rect">
            <a:avLst/>
          </a:prstGeom>
          <a:noFill/>
        </p:spPr>
        <p:txBody>
          <a:bodyPr wrap="square" rtlCol="0">
            <a:spAutoFit/>
          </a:bodyPr>
          <a:lstStyle/>
          <a:p>
            <a:pPr algn="ctr"/>
            <a:r>
              <a:rPr lang="ru-RU" sz="2400" b="1" dirty="0">
                <a:solidFill>
                  <a:srgbClr val="0F0F0F"/>
                </a:solidFill>
                <a:latin typeface="Lato Medium" panose="020F0602020204030203" pitchFamily="34" charset="0"/>
                <a:cs typeface="Lato Medium" panose="020F0602020204030203" pitchFamily="34" charset="0"/>
              </a:rPr>
              <a:t>Российская Федерация — это великое государство, занимающее первое место на планете по территории и </a:t>
            </a:r>
            <a:r>
              <a:rPr lang="ru-RU" sz="2400" b="1" dirty="0" smtClean="0">
                <a:solidFill>
                  <a:srgbClr val="0F0F0F"/>
                </a:solidFill>
                <a:latin typeface="Lato Medium" panose="020F0602020204030203" pitchFamily="34" charset="0"/>
                <a:cs typeface="Lato Medium" panose="020F0602020204030203" pitchFamily="34" charset="0"/>
              </a:rPr>
              <a:t>величине. </a:t>
            </a:r>
            <a:r>
              <a:rPr lang="ru-RU" sz="2400" b="1" dirty="0" smtClean="0">
                <a:latin typeface="Lato Medium" panose="020F0602020204030203" pitchFamily="34" charset="0"/>
                <a:cs typeface="Lato Medium" panose="020F0602020204030203" pitchFamily="34" charset="0"/>
              </a:rPr>
              <a:t>Однако </a:t>
            </a:r>
            <a:r>
              <a:rPr lang="ru-RU" sz="2400" b="1" dirty="0">
                <a:latin typeface="Lato Medium" panose="020F0602020204030203" pitchFamily="34" charset="0"/>
                <a:cs typeface="Lato Medium" panose="020F0602020204030203" pitchFamily="34" charset="0"/>
              </a:rPr>
              <a:t>главную её гордость составляют выдающиеся граждане, оставившие заметный след в истории. Наша страна взрастила огромное количество известных учёных, политиков, полководцев, спортсменов и деятелей искусства с мировым именем. </a:t>
            </a:r>
            <a:endParaRPr lang="ru-RU" sz="2400" b="1" dirty="0" smtClean="0">
              <a:latin typeface="Lato Medium" panose="020F0602020204030203" pitchFamily="34" charset="0"/>
              <a:cs typeface="Lato Medium" panose="020F0602020204030203" pitchFamily="34" charset="0"/>
            </a:endParaRPr>
          </a:p>
          <a:p>
            <a:pPr algn="ctr"/>
            <a:r>
              <a:rPr lang="ru-RU" sz="2400" b="1" dirty="0" smtClean="0">
                <a:latin typeface="Lato Medium" panose="020F0602020204030203" pitchFamily="34" charset="0"/>
                <a:cs typeface="Lato Medium" panose="020F0602020204030203" pitchFamily="34" charset="0"/>
              </a:rPr>
              <a:t>Их </a:t>
            </a:r>
            <a:r>
              <a:rPr lang="ru-RU" sz="2400" b="1" dirty="0">
                <a:latin typeface="Lato Medium" panose="020F0602020204030203" pitchFamily="34" charset="0"/>
                <a:cs typeface="Lato Medium" panose="020F0602020204030203" pitchFamily="34" charset="0"/>
              </a:rPr>
              <a:t>достижения позволили России занять одну из лидирующих позиций в списке супердержав планеты</a:t>
            </a:r>
            <a:r>
              <a:rPr lang="ru-RU" sz="2400" b="1" dirty="0" smtClean="0">
                <a:latin typeface="Lato Medium" panose="020F0602020204030203" pitchFamily="34" charset="0"/>
                <a:cs typeface="Lato Medium" panose="020F0602020204030203" pitchFamily="34" charset="0"/>
              </a:rPr>
              <a:t>.</a:t>
            </a:r>
          </a:p>
          <a:p>
            <a:pPr algn="ctr"/>
            <a:r>
              <a:rPr lang="ru-RU" sz="2400" b="1" dirty="0" smtClean="0">
                <a:latin typeface="Lato Medium" panose="020F0602020204030203" pitchFamily="34" charset="0"/>
                <a:cs typeface="Lato Medium" panose="020F0602020204030203" pitchFamily="34" charset="0"/>
              </a:rPr>
              <a:t> </a:t>
            </a:r>
          </a:p>
          <a:p>
            <a:pPr algn="ctr"/>
            <a:r>
              <a:rPr lang="ru-RU" sz="2400" b="1" dirty="0">
                <a:latin typeface="Lato Medium" panose="020F0602020204030203" pitchFamily="34" charset="0"/>
                <a:cs typeface="Lato Medium" panose="020F0602020204030203" pitchFamily="34" charset="0"/>
              </a:rPr>
              <a:t>Кто же они, выдающиеся граждане России? Список их можно продолжать бесконечно, ведь каждый период в истории нашего Отечества имеет своих великих людей, прославившихся в разных сферах деятельности. Среди наиболее ярких личностей, которые в той или иной степени оказали влияние на ход как российской, так и мировой истории, стоит упомянуть следующих</a:t>
            </a:r>
            <a:r>
              <a:rPr lang="ru-RU" sz="2400" b="1" dirty="0" smtClean="0">
                <a:latin typeface="Lato Medium" panose="020F0602020204030203" pitchFamily="34" charset="0"/>
                <a:cs typeface="Lato Medium" panose="020F0602020204030203" pitchFamily="34" charset="0"/>
              </a:rPr>
              <a:t>:</a:t>
            </a:r>
          </a:p>
        </p:txBody>
      </p:sp>
    </p:spTree>
    <p:extLst>
      <p:ext uri="{BB962C8B-B14F-4D97-AF65-F5344CB8AC3E}">
        <p14:creationId xmlns:p14="http://schemas.microsoft.com/office/powerpoint/2010/main" val="2503362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backgroundRemoval t="0" b="99802" l="140" r="100000"/>
                    </a14:imgEffect>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3836" y="404664"/>
            <a:ext cx="9167836" cy="6453336"/>
          </a:xfrm>
          <a:prstGeom prst="rect">
            <a:avLst/>
          </a:prstGeom>
        </p:spPr>
      </p:pic>
      <p:sp>
        <p:nvSpPr>
          <p:cNvPr id="2" name="TextBox 1"/>
          <p:cNvSpPr txBox="1"/>
          <p:nvPr/>
        </p:nvSpPr>
        <p:spPr>
          <a:xfrm>
            <a:off x="2699638" y="143054"/>
            <a:ext cx="3720890" cy="523220"/>
          </a:xfrm>
          <a:prstGeom prst="rect">
            <a:avLst/>
          </a:prstGeom>
          <a:noFill/>
        </p:spPr>
        <p:txBody>
          <a:bodyPr wrap="none" rtlCol="0">
            <a:spAutoFit/>
          </a:bodyPr>
          <a:lstStyle/>
          <a:p>
            <a:pPr algn="ctr"/>
            <a:r>
              <a:rPr lang="ru-RU" sz="2800" dirty="0">
                <a:solidFill>
                  <a:srgbClr val="C00000"/>
                </a:solidFill>
                <a:effectLst>
                  <a:outerShdw blurRad="38100" dist="38100" dir="2700000" algn="tl">
                    <a:srgbClr val="000000">
                      <a:alpha val="43137"/>
                    </a:srgbClr>
                  </a:outerShdw>
                </a:effectLst>
                <a:latin typeface="Lato Black" panose="020F0A02020204030203" pitchFamily="34" charset="0"/>
                <a:cs typeface="Lato Black" panose="020F0A02020204030203" pitchFamily="34" charset="0"/>
              </a:rPr>
              <a:t>Минин и </a:t>
            </a:r>
            <a:r>
              <a:rPr lang="ru-RU" sz="2800" dirty="0" smtClean="0">
                <a:solidFill>
                  <a:srgbClr val="C00000"/>
                </a:solidFill>
                <a:effectLst>
                  <a:outerShdw blurRad="38100" dist="38100" dir="2700000" algn="tl">
                    <a:srgbClr val="000000">
                      <a:alpha val="43137"/>
                    </a:srgbClr>
                  </a:outerShdw>
                </a:effectLst>
                <a:latin typeface="Lato Black" panose="020F0A02020204030203" pitchFamily="34" charset="0"/>
                <a:cs typeface="Lato Black" panose="020F0A02020204030203" pitchFamily="34" charset="0"/>
              </a:rPr>
              <a:t>Пожарский</a:t>
            </a:r>
            <a:endParaRPr lang="ru-RU" sz="2800" dirty="0">
              <a:solidFill>
                <a:srgbClr val="C00000"/>
              </a:solidFill>
              <a:effectLst>
                <a:outerShdw blurRad="38100" dist="38100" dir="2700000" algn="tl">
                  <a:srgbClr val="000000">
                    <a:alpha val="43137"/>
                  </a:srgbClr>
                </a:outerShdw>
              </a:effectLst>
              <a:latin typeface="Lato Black" panose="020F0A02020204030203" pitchFamily="34" charset="0"/>
              <a:cs typeface="Lato Black" panose="020F0A02020204030203" pitchFamily="34" charset="0"/>
            </a:endParaRPr>
          </a:p>
        </p:txBody>
      </p:sp>
      <p:sp>
        <p:nvSpPr>
          <p:cNvPr id="3" name="TextBox 2"/>
          <p:cNvSpPr txBox="1"/>
          <p:nvPr/>
        </p:nvSpPr>
        <p:spPr>
          <a:xfrm>
            <a:off x="251520" y="692696"/>
            <a:ext cx="8640960" cy="2308324"/>
          </a:xfrm>
          <a:prstGeom prst="rect">
            <a:avLst/>
          </a:prstGeom>
          <a:noFill/>
        </p:spPr>
        <p:txBody>
          <a:bodyPr wrap="square" rtlCol="0">
            <a:spAutoFit/>
          </a:bodyPr>
          <a:lstStyle/>
          <a:p>
            <a:pPr algn="ctr"/>
            <a:r>
              <a:rPr lang="ru-RU" b="1" dirty="0">
                <a:latin typeface="Lato" panose="020F0502020204030203" pitchFamily="34" charset="0"/>
                <a:cs typeface="Lato" panose="020F0502020204030203" pitchFamily="34" charset="0"/>
              </a:rPr>
              <a:t>Выдающийся гражданин России Кузьма Минин и его не менее знаменитый современник князь Дмитрий Пожарский вошли в историю как освободители русских земель от польских захватчиков. </a:t>
            </a:r>
            <a:endParaRPr lang="ru-RU" b="1" dirty="0" smtClean="0">
              <a:latin typeface="Lato" panose="020F0502020204030203" pitchFamily="34" charset="0"/>
              <a:cs typeface="Lato" panose="020F0502020204030203" pitchFamily="34" charset="0"/>
            </a:endParaRPr>
          </a:p>
          <a:p>
            <a:pPr algn="ctr"/>
            <a:r>
              <a:rPr lang="ru-RU" b="1" dirty="0" smtClean="0">
                <a:latin typeface="Lato" panose="020F0502020204030203" pitchFamily="34" charset="0"/>
                <a:cs typeface="Lato" panose="020F0502020204030203" pitchFamily="34" charset="0"/>
              </a:rPr>
              <a:t>В </a:t>
            </a:r>
            <a:r>
              <a:rPr lang="ru-RU" b="1" dirty="0">
                <a:latin typeface="Lato" panose="020F0502020204030203" pitchFamily="34" charset="0"/>
                <a:cs typeface="Lato" panose="020F0502020204030203" pitchFamily="34" charset="0"/>
              </a:rPr>
              <a:t>начале ноября 1612 г. нижегородскому ополчению удалось изгнать поляков из столицы и заставить их подписать акт о капитуляции. Успешное проведение операции стало возможным благодаря умелым действиям Минина и Пожарского. </a:t>
            </a:r>
            <a:endParaRPr lang="ru-RU" b="1" dirty="0" smtClean="0">
              <a:latin typeface="Lato" panose="020F0502020204030203" pitchFamily="34" charset="0"/>
              <a:cs typeface="Lato" panose="020F0502020204030203" pitchFamily="34" charset="0"/>
            </a:endParaRPr>
          </a:p>
          <a:p>
            <a:pPr algn="ctr"/>
            <a:r>
              <a:rPr lang="ru-RU" b="1" dirty="0" smtClean="0">
                <a:latin typeface="Lato" panose="020F0502020204030203" pitchFamily="34" charset="0"/>
                <a:cs typeface="Lato" panose="020F0502020204030203" pitchFamily="34" charset="0"/>
              </a:rPr>
              <a:t>В </a:t>
            </a:r>
            <a:r>
              <a:rPr lang="ru-RU" b="1" dirty="0">
                <a:latin typeface="Lato" panose="020F0502020204030203" pitchFamily="34" charset="0"/>
                <a:cs typeface="Lato" panose="020F0502020204030203" pitchFamily="34" charset="0"/>
              </a:rPr>
              <a:t>1818 г. память о героических освободителях Москвы была увековечена скульптором И. </a:t>
            </a:r>
            <a:r>
              <a:rPr lang="ru-RU" b="1" dirty="0" err="1">
                <a:latin typeface="Lato" panose="020F0502020204030203" pitchFamily="34" charset="0"/>
                <a:cs typeface="Lato" panose="020F0502020204030203" pitchFamily="34" charset="0"/>
              </a:rPr>
              <a:t>Мартосом</a:t>
            </a:r>
            <a:r>
              <a:rPr lang="ru-RU" b="1" dirty="0">
                <a:latin typeface="Lato" panose="020F0502020204030203" pitchFamily="34" charset="0"/>
                <a:cs typeface="Lato" panose="020F0502020204030203" pitchFamily="34" charset="0"/>
              </a:rPr>
              <a:t> в монументе, который установлен на Красной площади. </a:t>
            </a:r>
          </a:p>
        </p:txBody>
      </p:sp>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3212976"/>
            <a:ext cx="3162798" cy="3429000"/>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064" y="3212977"/>
            <a:ext cx="2880320" cy="34289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0903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backgroundRemoval t="0" b="99802" l="140" r="100000"/>
                    </a14:imgEffect>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3836" y="404664"/>
            <a:ext cx="9167836" cy="6453336"/>
          </a:xfrm>
          <a:prstGeom prst="rect">
            <a:avLst/>
          </a:prstGeom>
        </p:spPr>
      </p:pic>
      <p:sp>
        <p:nvSpPr>
          <p:cNvPr id="2" name="TextBox 1"/>
          <p:cNvSpPr txBox="1"/>
          <p:nvPr/>
        </p:nvSpPr>
        <p:spPr>
          <a:xfrm>
            <a:off x="3328014" y="66110"/>
            <a:ext cx="2464136" cy="523220"/>
          </a:xfrm>
          <a:prstGeom prst="rect">
            <a:avLst/>
          </a:prstGeom>
          <a:noFill/>
        </p:spPr>
        <p:txBody>
          <a:bodyPr wrap="none" rtlCol="0">
            <a:spAutoFit/>
          </a:bodyPr>
          <a:lstStyle/>
          <a:p>
            <a:pPr algn="ctr"/>
            <a:r>
              <a:rPr lang="ru-RU" sz="2800" dirty="0">
                <a:solidFill>
                  <a:srgbClr val="C00000"/>
                </a:solidFill>
                <a:effectLst>
                  <a:outerShdw blurRad="38100" dist="38100" dir="2700000" algn="tl">
                    <a:srgbClr val="000000">
                      <a:alpha val="43137"/>
                    </a:srgbClr>
                  </a:outerShdw>
                </a:effectLst>
                <a:latin typeface="Lato Black" panose="020F0A02020204030203" pitchFamily="34" charset="0"/>
                <a:cs typeface="Lato Black" panose="020F0A02020204030203" pitchFamily="34" charset="0"/>
              </a:rPr>
              <a:t>Пётр </a:t>
            </a:r>
            <a:r>
              <a:rPr lang="ru-RU" sz="2800" dirty="0" smtClean="0">
                <a:solidFill>
                  <a:srgbClr val="C00000"/>
                </a:solidFill>
                <a:effectLst>
                  <a:outerShdw blurRad="38100" dist="38100" dir="2700000" algn="tl">
                    <a:srgbClr val="000000">
                      <a:alpha val="43137"/>
                    </a:srgbClr>
                  </a:outerShdw>
                </a:effectLst>
                <a:latin typeface="Lato Black" panose="020F0A02020204030203" pitchFamily="34" charset="0"/>
                <a:cs typeface="Lato Black" panose="020F0A02020204030203" pitchFamily="34" charset="0"/>
              </a:rPr>
              <a:t>Первый</a:t>
            </a:r>
            <a:endParaRPr lang="ru-RU" sz="2800" dirty="0">
              <a:solidFill>
                <a:srgbClr val="C00000"/>
              </a:solidFill>
              <a:effectLst>
                <a:outerShdw blurRad="38100" dist="38100" dir="2700000" algn="tl">
                  <a:srgbClr val="000000">
                    <a:alpha val="43137"/>
                  </a:srgbClr>
                </a:outerShdw>
              </a:effectLst>
              <a:latin typeface="Lato Black" panose="020F0A02020204030203" pitchFamily="34" charset="0"/>
              <a:cs typeface="Lato Black" panose="020F0A02020204030203" pitchFamily="34" charset="0"/>
            </a:endParaRPr>
          </a:p>
        </p:txBody>
      </p:sp>
      <p:sp>
        <p:nvSpPr>
          <p:cNvPr id="3" name="TextBox 2"/>
          <p:cNvSpPr txBox="1"/>
          <p:nvPr/>
        </p:nvSpPr>
        <p:spPr>
          <a:xfrm>
            <a:off x="107504" y="589330"/>
            <a:ext cx="8856984" cy="2031325"/>
          </a:xfrm>
          <a:prstGeom prst="rect">
            <a:avLst/>
          </a:prstGeom>
          <a:noFill/>
        </p:spPr>
        <p:txBody>
          <a:bodyPr wrap="square" rtlCol="0">
            <a:spAutoFit/>
          </a:bodyPr>
          <a:lstStyle/>
          <a:p>
            <a:pPr algn="ctr"/>
            <a:r>
              <a:rPr lang="ru-RU" b="1" dirty="0">
                <a:latin typeface="Lato" panose="020F0502020204030203" pitchFamily="34" charset="0"/>
                <a:cs typeface="Lato" panose="020F0502020204030203" pitchFamily="34" charset="0"/>
              </a:rPr>
              <a:t>Значение правления Петра I, прозванного за свои заслуги перед государством Великим, сложно переоценить. Выдающийся гражданин России Пётр Первый находился на престоле 43 года, придя к власти в 17-летнем возрасте. Он превратил страну в величайшую империю, основал на Неве город Петербург и перенёс в него столицу из Москвы, провёл ряд удачных военных походов, благодаря чему значительно расширил границы государства. Пётр Великий начал торговать с Европой, основал Академию наук, открыл множество учебных заведений, ввёл обязательное изучение иностранных </a:t>
            </a:r>
            <a:r>
              <a:rPr lang="ru-RU" b="1" dirty="0" smtClean="0">
                <a:latin typeface="Lato" panose="020F0502020204030203" pitchFamily="34" charset="0"/>
                <a:cs typeface="Lato" panose="020F0502020204030203" pitchFamily="34" charset="0"/>
              </a:rPr>
              <a:t>языков.</a:t>
            </a:r>
            <a:endParaRPr lang="ru-RU" b="1" dirty="0">
              <a:latin typeface="Lato" panose="020F0502020204030203" pitchFamily="34" charset="0"/>
              <a:cs typeface="Lato" panose="020F0502020204030203" pitchFamily="34" charset="0"/>
            </a:endParaRPr>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3972" y="3069433"/>
            <a:ext cx="5076056" cy="33840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0264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backgroundRemoval t="0" b="99802" l="140" r="100000"/>
                    </a14:imgEffect>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3836" y="404664"/>
            <a:ext cx="9167836" cy="6453336"/>
          </a:xfrm>
          <a:prstGeom prst="rect">
            <a:avLst/>
          </a:prstGeom>
        </p:spPr>
      </p:pic>
      <p:sp>
        <p:nvSpPr>
          <p:cNvPr id="2" name="TextBox 1"/>
          <p:cNvSpPr txBox="1"/>
          <p:nvPr/>
        </p:nvSpPr>
        <p:spPr>
          <a:xfrm>
            <a:off x="1714592" y="66110"/>
            <a:ext cx="5690982" cy="523220"/>
          </a:xfrm>
          <a:prstGeom prst="rect">
            <a:avLst/>
          </a:prstGeom>
          <a:noFill/>
        </p:spPr>
        <p:txBody>
          <a:bodyPr wrap="none" rtlCol="0">
            <a:spAutoFit/>
          </a:bodyPr>
          <a:lstStyle/>
          <a:p>
            <a:pPr algn="ctr"/>
            <a:r>
              <a:rPr lang="ru-RU" sz="2800" dirty="0">
                <a:solidFill>
                  <a:srgbClr val="C00000"/>
                </a:solidFill>
                <a:effectLst>
                  <a:outerShdw blurRad="38100" dist="38100" dir="2700000" algn="tl">
                    <a:srgbClr val="000000">
                      <a:alpha val="43137"/>
                    </a:srgbClr>
                  </a:outerShdw>
                </a:effectLst>
                <a:latin typeface="Lato Black" panose="020F0A02020204030203" pitchFamily="34" charset="0"/>
                <a:cs typeface="Lato Black" panose="020F0A02020204030203" pitchFamily="34" charset="0"/>
              </a:rPr>
              <a:t>Александр Васильевич </a:t>
            </a:r>
            <a:r>
              <a:rPr lang="ru-RU" sz="2800" b="1" dirty="0">
                <a:solidFill>
                  <a:srgbClr val="C00000"/>
                </a:solidFill>
                <a:effectLst>
                  <a:outerShdw blurRad="38100" dist="38100" dir="2700000" algn="tl">
                    <a:srgbClr val="000000">
                      <a:alpha val="43137"/>
                    </a:srgbClr>
                  </a:outerShdw>
                </a:effectLst>
                <a:latin typeface="Lato Black" panose="020F0A02020204030203" pitchFamily="34" charset="0"/>
                <a:cs typeface="Lato Black" panose="020F0A02020204030203" pitchFamily="34" charset="0"/>
              </a:rPr>
              <a:t>Суворов</a:t>
            </a:r>
            <a:r>
              <a:rPr lang="ru-RU" dirty="0"/>
              <a:t> </a:t>
            </a:r>
          </a:p>
        </p:txBody>
      </p:sp>
      <p:sp>
        <p:nvSpPr>
          <p:cNvPr id="3" name="TextBox 2"/>
          <p:cNvSpPr txBox="1"/>
          <p:nvPr/>
        </p:nvSpPr>
        <p:spPr>
          <a:xfrm>
            <a:off x="179511" y="537528"/>
            <a:ext cx="8712969" cy="3139321"/>
          </a:xfrm>
          <a:prstGeom prst="rect">
            <a:avLst/>
          </a:prstGeom>
          <a:noFill/>
        </p:spPr>
        <p:txBody>
          <a:bodyPr wrap="square" rtlCol="0">
            <a:spAutoFit/>
          </a:bodyPr>
          <a:lstStyle/>
          <a:p>
            <a:pPr algn="ctr"/>
            <a:r>
              <a:rPr lang="ru-RU" b="1" dirty="0">
                <a:latin typeface="Lato" panose="020F0502020204030203" pitchFamily="34" charset="0"/>
                <a:cs typeface="Lato" panose="020F0502020204030203" pitchFamily="34" charset="0"/>
              </a:rPr>
              <a:t>Самый выдающийся гражданин России второй половины XVIII века — это, безусловно, великий полководец, генералиссимус русских сухопутных и морских сил Александр Суворов. Этот талантливый военачальник провёл более 60 крупных битв и ни в одной из них не получил поражения. Армии под командованием Суворова удавалось побеждать даже в тех случаях, когда силы противника значительно превосходили её по численности. Полководец принимал участие в русско-турецких войнах 1768-1774 и </a:t>
            </a:r>
            <a:endParaRPr lang="ru-RU" b="1" dirty="0" smtClean="0">
              <a:latin typeface="Lato" panose="020F0502020204030203" pitchFamily="34" charset="0"/>
              <a:cs typeface="Lato" panose="020F0502020204030203" pitchFamily="34" charset="0"/>
            </a:endParaRPr>
          </a:p>
          <a:p>
            <a:pPr algn="ctr"/>
            <a:r>
              <a:rPr lang="ru-RU" b="1" dirty="0" smtClean="0">
                <a:latin typeface="Lato" panose="020F0502020204030203" pitchFamily="34" charset="0"/>
                <a:cs typeface="Lato" panose="020F0502020204030203" pitchFamily="34" charset="0"/>
              </a:rPr>
              <a:t>1787-1791 </a:t>
            </a:r>
            <a:r>
              <a:rPr lang="ru-RU" b="1" dirty="0">
                <a:latin typeface="Lato" panose="020F0502020204030203" pitchFamily="34" charset="0"/>
                <a:cs typeface="Lato" panose="020F0502020204030203" pitchFamily="34" charset="0"/>
              </a:rPr>
              <a:t>годов, блестяще командовал российскими войсками во время штурма Праги в </a:t>
            </a:r>
            <a:r>
              <a:rPr lang="ru-RU" b="1" dirty="0" smtClean="0">
                <a:latin typeface="Lato" panose="020F0502020204030203" pitchFamily="34" charset="0"/>
                <a:cs typeface="Lato" panose="020F0502020204030203" pitchFamily="34" charset="0"/>
              </a:rPr>
              <a:t>1794г</a:t>
            </a:r>
            <a:r>
              <a:rPr lang="ru-RU" b="1" dirty="0">
                <a:latin typeface="Lato" panose="020F0502020204030203" pitchFamily="34" charset="0"/>
                <a:cs typeface="Lato" panose="020F0502020204030203" pitchFamily="34" charset="0"/>
              </a:rPr>
              <a:t>., а в последние годы жизни руководил Итальянским и Швейцарским походами. За свои победы Суворов был награждён всеми существующими в его время в Российской империи высокими военными наградами. Кроме того, он являлся кавалером семи иностранных орденов. </a:t>
            </a:r>
          </a:p>
        </p:txBody>
      </p:sp>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2625" y="4005649"/>
            <a:ext cx="1840808" cy="2761211"/>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52" y="3992875"/>
            <a:ext cx="5499279" cy="27863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5275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backgroundRemoval t="0" b="99802" l="140" r="100000"/>
                    </a14:imgEffect>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3836" y="404664"/>
            <a:ext cx="9167836" cy="6453336"/>
          </a:xfrm>
          <a:prstGeom prst="rect">
            <a:avLst/>
          </a:prstGeom>
        </p:spPr>
      </p:pic>
      <p:sp>
        <p:nvSpPr>
          <p:cNvPr id="2" name="TextBox 1"/>
          <p:cNvSpPr txBox="1"/>
          <p:nvPr/>
        </p:nvSpPr>
        <p:spPr>
          <a:xfrm>
            <a:off x="1725730" y="0"/>
            <a:ext cx="5642891" cy="523220"/>
          </a:xfrm>
          <a:prstGeom prst="rect">
            <a:avLst/>
          </a:prstGeom>
          <a:noFill/>
        </p:spPr>
        <p:txBody>
          <a:bodyPr wrap="none" rtlCol="0">
            <a:spAutoFit/>
          </a:bodyPr>
          <a:lstStyle/>
          <a:p>
            <a:pPr algn="ctr"/>
            <a:r>
              <a:rPr lang="ru-RU" sz="2800" b="1" dirty="0">
                <a:solidFill>
                  <a:srgbClr val="C00000"/>
                </a:solidFill>
                <a:effectLst>
                  <a:outerShdw blurRad="38100" dist="38100" dir="2700000" algn="tl">
                    <a:srgbClr val="000000">
                      <a:alpha val="43137"/>
                    </a:srgbClr>
                  </a:outerShdw>
                </a:effectLst>
                <a:latin typeface="Lato Black" panose="020F0A02020204030203" pitchFamily="34" charset="0"/>
                <a:cs typeface="Lato Black" panose="020F0A02020204030203" pitchFamily="34" charset="0"/>
              </a:rPr>
              <a:t>Михаил</a:t>
            </a:r>
            <a:r>
              <a:rPr lang="ru-RU" sz="2800" dirty="0">
                <a:solidFill>
                  <a:srgbClr val="C00000"/>
                </a:solidFill>
                <a:effectLst>
                  <a:outerShdw blurRad="38100" dist="38100" dir="2700000" algn="tl">
                    <a:srgbClr val="000000">
                      <a:alpha val="43137"/>
                    </a:srgbClr>
                  </a:outerShdw>
                </a:effectLst>
                <a:latin typeface="Lato Black" panose="020F0A02020204030203" pitchFamily="34" charset="0"/>
                <a:cs typeface="Lato Black" panose="020F0A02020204030203" pitchFamily="34" charset="0"/>
              </a:rPr>
              <a:t> </a:t>
            </a:r>
            <a:r>
              <a:rPr lang="ru-RU" sz="2800" b="1" dirty="0">
                <a:solidFill>
                  <a:srgbClr val="C00000"/>
                </a:solidFill>
                <a:effectLst>
                  <a:outerShdw blurRad="38100" dist="38100" dir="2700000" algn="tl">
                    <a:srgbClr val="000000">
                      <a:alpha val="43137"/>
                    </a:srgbClr>
                  </a:outerShdw>
                </a:effectLst>
                <a:latin typeface="Lato Black" panose="020F0A02020204030203" pitchFamily="34" charset="0"/>
                <a:cs typeface="Lato Black" panose="020F0A02020204030203" pitchFamily="34" charset="0"/>
              </a:rPr>
              <a:t>Васильевич</a:t>
            </a:r>
            <a:r>
              <a:rPr lang="ru-RU" sz="2800" dirty="0">
                <a:solidFill>
                  <a:srgbClr val="C00000"/>
                </a:solidFill>
                <a:effectLst>
                  <a:outerShdw blurRad="38100" dist="38100" dir="2700000" algn="tl">
                    <a:srgbClr val="000000">
                      <a:alpha val="43137"/>
                    </a:srgbClr>
                  </a:outerShdw>
                </a:effectLst>
                <a:latin typeface="Lato Black" panose="020F0A02020204030203" pitchFamily="34" charset="0"/>
                <a:cs typeface="Lato Black" panose="020F0A02020204030203" pitchFamily="34" charset="0"/>
              </a:rPr>
              <a:t> </a:t>
            </a:r>
            <a:r>
              <a:rPr lang="ru-RU" sz="2800" b="1" dirty="0">
                <a:solidFill>
                  <a:srgbClr val="C00000"/>
                </a:solidFill>
                <a:effectLst>
                  <a:outerShdw blurRad="38100" dist="38100" dir="2700000" algn="tl">
                    <a:srgbClr val="000000">
                      <a:alpha val="43137"/>
                    </a:srgbClr>
                  </a:outerShdw>
                </a:effectLst>
                <a:latin typeface="Lato Black" panose="020F0A02020204030203" pitchFamily="34" charset="0"/>
                <a:cs typeface="Lato Black" panose="020F0A02020204030203" pitchFamily="34" charset="0"/>
              </a:rPr>
              <a:t>Ломоносов</a:t>
            </a:r>
            <a:endParaRPr lang="ru-RU" sz="2800" dirty="0">
              <a:solidFill>
                <a:srgbClr val="C00000"/>
              </a:solidFill>
              <a:effectLst>
                <a:outerShdw blurRad="38100" dist="38100" dir="2700000" algn="tl">
                  <a:srgbClr val="000000">
                    <a:alpha val="43137"/>
                  </a:srgbClr>
                </a:outerShdw>
              </a:effectLst>
              <a:latin typeface="Lato Black" panose="020F0A02020204030203" pitchFamily="34" charset="0"/>
              <a:cs typeface="Lato Black" panose="020F0A02020204030203" pitchFamily="34" charset="0"/>
            </a:endParaRPr>
          </a:p>
        </p:txBody>
      </p:sp>
      <p:sp>
        <p:nvSpPr>
          <p:cNvPr id="3" name="TextBox 2"/>
          <p:cNvSpPr txBox="1"/>
          <p:nvPr/>
        </p:nvSpPr>
        <p:spPr>
          <a:xfrm>
            <a:off x="179512" y="404664"/>
            <a:ext cx="8712968" cy="3970318"/>
          </a:xfrm>
          <a:prstGeom prst="rect">
            <a:avLst/>
          </a:prstGeom>
          <a:noFill/>
        </p:spPr>
        <p:txBody>
          <a:bodyPr wrap="square" rtlCol="0">
            <a:spAutoFit/>
          </a:bodyPr>
          <a:lstStyle/>
          <a:p>
            <a:pPr algn="ctr"/>
            <a:r>
              <a:rPr lang="ru-RU" b="1" dirty="0">
                <a:latin typeface="Lato" panose="020F0502020204030203" pitchFamily="34" charset="0"/>
                <a:cs typeface="Lato" panose="020F0502020204030203" pitchFamily="34" charset="0"/>
              </a:rPr>
              <a:t>Выдающиеся граждане России прославляли свою страну не только в искусстве управления государством или тактике ведения боевых действий. Михаил Ломоносов принадлежит к когорте величайших отечественных учёных, которые сделали огромный вклад в развитие мировой науки. Родившись в бедной семье и не имея возможности получить достойное образование, он с раннего детства обладал высоким интеллектом и тянулся к знаниям. Стремление к наукам у Ломоносова было настолько сильным, что в 19-летнем возрасте он оставил свою деревню, отправился пешком в Москву и поступил в Славяно-Греко-Римскую академию. Далее последовала учёба в Петербургском университете при Академии наук. Для совершенствования знаний по естественным наукам Михаил был направлен </a:t>
            </a:r>
            <a:r>
              <a:rPr lang="ru-RU" b="1" dirty="0" smtClean="0">
                <a:latin typeface="Lato" panose="020F0502020204030203" pitchFamily="34" charset="0"/>
                <a:cs typeface="Lato" panose="020F0502020204030203" pitchFamily="34" charset="0"/>
              </a:rPr>
              <a:t>в</a:t>
            </a:r>
            <a:r>
              <a:rPr lang="en-US" b="1" dirty="0" smtClean="0">
                <a:latin typeface="Lato" panose="020F0502020204030203" pitchFamily="34" charset="0"/>
                <a:cs typeface="Lato" panose="020F0502020204030203" pitchFamily="34" charset="0"/>
              </a:rPr>
              <a:t> </a:t>
            </a:r>
            <a:r>
              <a:rPr lang="ru-RU" b="1" dirty="0" smtClean="0">
                <a:latin typeface="Lato" panose="020F0502020204030203" pitchFamily="34" charset="0"/>
                <a:cs typeface="Lato" panose="020F0502020204030203" pitchFamily="34" charset="0"/>
              </a:rPr>
              <a:t>Европу</a:t>
            </a:r>
            <a:r>
              <a:rPr lang="ru-RU" b="1" dirty="0">
                <a:latin typeface="Lato" panose="020F0502020204030203" pitchFamily="34" charset="0"/>
                <a:cs typeface="Lato" panose="020F0502020204030203" pitchFamily="34" charset="0"/>
              </a:rPr>
              <a:t>. В 34 года молодой учёный стал академиком. Ломоносова без преувеличения можно считать универсальным человеком. Он обладал блестящими знаниями по химии, физике, географии, астрономии, геологии, металлургии, истории, генеалогии. Кроме того, учёный был прекрасным поэтом, писателем и художником. </a:t>
            </a:r>
          </a:p>
        </p:txBody>
      </p:sp>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1720" y="4358588"/>
            <a:ext cx="1622499" cy="2304140"/>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4358588"/>
            <a:ext cx="2234155" cy="23114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8440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backgroundRemoval t="0" b="99802" l="140" r="100000"/>
                    </a14:imgEffect>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3836" y="404664"/>
            <a:ext cx="9167836" cy="6453336"/>
          </a:xfrm>
          <a:prstGeom prst="rect">
            <a:avLst/>
          </a:prstGeom>
        </p:spPr>
      </p:pic>
      <p:sp>
        <p:nvSpPr>
          <p:cNvPr id="2" name="TextBox 1"/>
          <p:cNvSpPr txBox="1"/>
          <p:nvPr/>
        </p:nvSpPr>
        <p:spPr>
          <a:xfrm>
            <a:off x="1784322" y="0"/>
            <a:ext cx="5551520" cy="523220"/>
          </a:xfrm>
          <a:prstGeom prst="rect">
            <a:avLst/>
          </a:prstGeom>
          <a:noFill/>
        </p:spPr>
        <p:txBody>
          <a:bodyPr wrap="none" rtlCol="0">
            <a:spAutoFit/>
          </a:bodyPr>
          <a:lstStyle/>
          <a:p>
            <a:pPr algn="ctr"/>
            <a:r>
              <a:rPr lang="ru-RU" sz="2800" b="1" dirty="0">
                <a:solidFill>
                  <a:srgbClr val="C00000"/>
                </a:solidFill>
                <a:effectLst>
                  <a:outerShdw blurRad="38100" dist="38100" dir="2700000" algn="tl">
                    <a:srgbClr val="000000">
                      <a:alpha val="43137"/>
                    </a:srgbClr>
                  </a:outerShdw>
                </a:effectLst>
                <a:latin typeface="Lato Black" panose="020F0A02020204030203" pitchFamily="34" charset="0"/>
                <a:cs typeface="Lato Black" panose="020F0A02020204030203" pitchFamily="34" charset="0"/>
              </a:rPr>
              <a:t>Дмитрий</a:t>
            </a:r>
            <a:r>
              <a:rPr lang="ru-RU" sz="2800" dirty="0">
                <a:solidFill>
                  <a:srgbClr val="C00000"/>
                </a:solidFill>
                <a:effectLst>
                  <a:outerShdw blurRad="38100" dist="38100" dir="2700000" algn="tl">
                    <a:srgbClr val="000000">
                      <a:alpha val="43137"/>
                    </a:srgbClr>
                  </a:outerShdw>
                </a:effectLst>
                <a:latin typeface="Lato Black" panose="020F0A02020204030203" pitchFamily="34" charset="0"/>
                <a:cs typeface="Lato Black" panose="020F0A02020204030203" pitchFamily="34" charset="0"/>
              </a:rPr>
              <a:t> </a:t>
            </a:r>
            <a:r>
              <a:rPr lang="ru-RU" sz="2800" b="1" dirty="0">
                <a:solidFill>
                  <a:srgbClr val="C00000"/>
                </a:solidFill>
                <a:effectLst>
                  <a:outerShdw blurRad="38100" dist="38100" dir="2700000" algn="tl">
                    <a:srgbClr val="000000">
                      <a:alpha val="43137"/>
                    </a:srgbClr>
                  </a:outerShdw>
                </a:effectLst>
                <a:latin typeface="Lato Black" panose="020F0A02020204030203" pitchFamily="34" charset="0"/>
                <a:cs typeface="Lato Black" panose="020F0A02020204030203" pitchFamily="34" charset="0"/>
              </a:rPr>
              <a:t>Иванович</a:t>
            </a:r>
            <a:r>
              <a:rPr lang="ru-RU" sz="2800" dirty="0">
                <a:solidFill>
                  <a:srgbClr val="C00000"/>
                </a:solidFill>
                <a:effectLst>
                  <a:outerShdw blurRad="38100" dist="38100" dir="2700000" algn="tl">
                    <a:srgbClr val="000000">
                      <a:alpha val="43137"/>
                    </a:srgbClr>
                  </a:outerShdw>
                </a:effectLst>
                <a:latin typeface="Lato Black" panose="020F0A02020204030203" pitchFamily="34" charset="0"/>
                <a:cs typeface="Lato Black" panose="020F0A02020204030203" pitchFamily="34" charset="0"/>
              </a:rPr>
              <a:t> </a:t>
            </a:r>
            <a:r>
              <a:rPr lang="ru-RU" sz="2800" b="1" dirty="0">
                <a:solidFill>
                  <a:srgbClr val="C00000"/>
                </a:solidFill>
                <a:effectLst>
                  <a:outerShdw blurRad="38100" dist="38100" dir="2700000" algn="tl">
                    <a:srgbClr val="000000">
                      <a:alpha val="43137"/>
                    </a:srgbClr>
                  </a:outerShdw>
                </a:effectLst>
                <a:latin typeface="Lato Black" panose="020F0A02020204030203" pitchFamily="34" charset="0"/>
                <a:cs typeface="Lato Black" panose="020F0A02020204030203" pitchFamily="34" charset="0"/>
              </a:rPr>
              <a:t>Менделеев</a:t>
            </a:r>
            <a:endParaRPr lang="ru-RU" sz="2800" dirty="0">
              <a:solidFill>
                <a:srgbClr val="C00000"/>
              </a:solidFill>
              <a:effectLst>
                <a:outerShdw blurRad="38100" dist="38100" dir="2700000" algn="tl">
                  <a:srgbClr val="000000">
                    <a:alpha val="43137"/>
                  </a:srgbClr>
                </a:outerShdw>
              </a:effectLst>
              <a:latin typeface="Lato Black" panose="020F0A02020204030203" pitchFamily="34" charset="0"/>
              <a:cs typeface="Lato Black" panose="020F0A02020204030203" pitchFamily="34" charset="0"/>
            </a:endParaRPr>
          </a:p>
        </p:txBody>
      </p:sp>
      <p:sp>
        <p:nvSpPr>
          <p:cNvPr id="3" name="TextBox 2"/>
          <p:cNvSpPr txBox="1"/>
          <p:nvPr/>
        </p:nvSpPr>
        <p:spPr>
          <a:xfrm>
            <a:off x="251520" y="474388"/>
            <a:ext cx="8712968" cy="3416320"/>
          </a:xfrm>
          <a:prstGeom prst="rect">
            <a:avLst/>
          </a:prstGeom>
          <a:noFill/>
        </p:spPr>
        <p:txBody>
          <a:bodyPr wrap="square" rtlCol="0">
            <a:spAutoFit/>
          </a:bodyPr>
          <a:lstStyle/>
          <a:p>
            <a:pPr algn="ctr"/>
            <a:r>
              <a:rPr lang="ru-RU" b="1" dirty="0">
                <a:latin typeface="Lato" panose="020F0502020204030203" pitchFamily="34" charset="0"/>
                <a:cs typeface="Lato" panose="020F0502020204030203" pitchFamily="34" charset="0"/>
              </a:rPr>
              <a:t>Всемирно известный химик Дмитрий Менделеев — гордость России. Появившись на свет в Тобольске в семье директора гимназии, он не имел преград для получения образования. </a:t>
            </a:r>
            <a:endParaRPr lang="ru-RU" b="1" dirty="0" smtClean="0">
              <a:latin typeface="Lato" panose="020F0502020204030203" pitchFamily="34" charset="0"/>
              <a:cs typeface="Lato" panose="020F0502020204030203" pitchFamily="34" charset="0"/>
            </a:endParaRPr>
          </a:p>
          <a:p>
            <a:pPr algn="ctr"/>
            <a:r>
              <a:rPr lang="ru-RU" b="1" dirty="0" smtClean="0">
                <a:latin typeface="Lato" panose="020F0502020204030203" pitchFamily="34" charset="0"/>
                <a:cs typeface="Lato" panose="020F0502020204030203" pitchFamily="34" charset="0"/>
              </a:rPr>
              <a:t>В </a:t>
            </a:r>
            <a:r>
              <a:rPr lang="ru-RU" b="1" dirty="0">
                <a:latin typeface="Lato" panose="020F0502020204030203" pitchFamily="34" charset="0"/>
                <a:cs typeface="Lato" panose="020F0502020204030203" pitchFamily="34" charset="0"/>
              </a:rPr>
              <a:t>21 год молодой Менделеев с золотой медалью окончил физико-математический факультет Петербургского пединститута. Спустя несколько месяцев он защитил диссертацию на право чтения лекций и приступил к преподавательской практике. В 23 года Менделееву была присвоена степень магистра химии. С этого возраста он начинает преподавать в Императорском университете Санкт-Петербурга. В 31 год он становится профессором химической технологии, а через 2 года — профессором общей химии. В </a:t>
            </a:r>
            <a:r>
              <a:rPr lang="ru-RU" b="1" dirty="0" smtClean="0">
                <a:latin typeface="Lato" panose="020F0502020204030203" pitchFamily="34" charset="0"/>
                <a:cs typeface="Lato" panose="020F0502020204030203" pitchFamily="34" charset="0"/>
              </a:rPr>
              <a:t>1869г</a:t>
            </a:r>
            <a:r>
              <a:rPr lang="ru-RU" b="1" dirty="0">
                <a:latin typeface="Lato" panose="020F0502020204030203" pitchFamily="34" charset="0"/>
                <a:cs typeface="Lato" panose="020F0502020204030203" pitchFamily="34" charset="0"/>
              </a:rPr>
              <a:t>., в возрасте 35 лет, Дмитрий Менделеев сделал открытие, которое прославило его на весь мир. Речь идёт о Периодической таблице химических элементов. Она стала основой для всей современной химии. </a:t>
            </a:r>
          </a:p>
        </p:txBody>
      </p:sp>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3727" y="3933915"/>
            <a:ext cx="2197537" cy="2841433"/>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032" y="3928962"/>
            <a:ext cx="1939516" cy="2836114"/>
          </a:xfrm>
          <a:prstGeom prst="rect">
            <a:avLst/>
          </a:prstGeom>
        </p:spPr>
      </p:pic>
    </p:spTree>
    <p:extLst>
      <p:ext uri="{BB962C8B-B14F-4D97-AF65-F5344CB8AC3E}">
        <p14:creationId xmlns:p14="http://schemas.microsoft.com/office/powerpoint/2010/main" val="3201437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backgroundRemoval t="0" b="99802" l="140" r="100000"/>
                    </a14:imgEffect>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3836" y="404664"/>
            <a:ext cx="9167836" cy="6453336"/>
          </a:xfrm>
          <a:prstGeom prst="rect">
            <a:avLst/>
          </a:prstGeom>
        </p:spPr>
      </p:pic>
      <p:sp>
        <p:nvSpPr>
          <p:cNvPr id="2" name="TextBox 1"/>
          <p:cNvSpPr txBox="1"/>
          <p:nvPr/>
        </p:nvSpPr>
        <p:spPr>
          <a:xfrm>
            <a:off x="2202601" y="0"/>
            <a:ext cx="4738798" cy="523220"/>
          </a:xfrm>
          <a:prstGeom prst="rect">
            <a:avLst/>
          </a:prstGeom>
          <a:noFill/>
        </p:spPr>
        <p:txBody>
          <a:bodyPr wrap="none" rtlCol="0">
            <a:spAutoFit/>
          </a:bodyPr>
          <a:lstStyle/>
          <a:p>
            <a:pPr algn="ctr"/>
            <a:r>
              <a:rPr lang="ru-RU" sz="2800" dirty="0">
                <a:solidFill>
                  <a:srgbClr val="C00000"/>
                </a:solidFill>
                <a:effectLst>
                  <a:outerShdw blurRad="38100" dist="38100" dir="2700000" algn="tl">
                    <a:srgbClr val="000000">
                      <a:alpha val="43137"/>
                    </a:srgbClr>
                  </a:outerShdw>
                </a:effectLst>
                <a:latin typeface="Lato Black" panose="020F0A02020204030203" pitchFamily="34" charset="0"/>
                <a:cs typeface="Lato Black" panose="020F0A02020204030203" pitchFamily="34" charset="0"/>
              </a:rPr>
              <a:t>Юрий Алексеевич </a:t>
            </a:r>
            <a:r>
              <a:rPr lang="ru-RU" sz="2800" b="1" dirty="0">
                <a:solidFill>
                  <a:srgbClr val="C00000"/>
                </a:solidFill>
                <a:effectLst>
                  <a:outerShdw blurRad="38100" dist="38100" dir="2700000" algn="tl">
                    <a:srgbClr val="000000">
                      <a:alpha val="43137"/>
                    </a:srgbClr>
                  </a:outerShdw>
                </a:effectLst>
                <a:latin typeface="Lato Black" panose="020F0A02020204030203" pitchFamily="34" charset="0"/>
                <a:cs typeface="Lato Black" panose="020F0A02020204030203" pitchFamily="34" charset="0"/>
              </a:rPr>
              <a:t>Гагарин</a:t>
            </a:r>
            <a:endParaRPr lang="ru-RU" sz="2800" dirty="0">
              <a:solidFill>
                <a:srgbClr val="C00000"/>
              </a:solidFill>
              <a:effectLst>
                <a:outerShdw blurRad="38100" dist="38100" dir="2700000" algn="tl">
                  <a:srgbClr val="000000">
                    <a:alpha val="43137"/>
                  </a:srgbClr>
                </a:outerShdw>
              </a:effectLst>
              <a:latin typeface="Lato Black" panose="020F0A02020204030203" pitchFamily="34" charset="0"/>
              <a:cs typeface="Lato Black" panose="020F0A02020204030203" pitchFamily="34" charset="0"/>
            </a:endParaRPr>
          </a:p>
        </p:txBody>
      </p:sp>
      <p:sp>
        <p:nvSpPr>
          <p:cNvPr id="3" name="TextBox 2"/>
          <p:cNvSpPr txBox="1"/>
          <p:nvPr/>
        </p:nvSpPr>
        <p:spPr>
          <a:xfrm>
            <a:off x="179512" y="512083"/>
            <a:ext cx="8784976" cy="3139321"/>
          </a:xfrm>
          <a:prstGeom prst="rect">
            <a:avLst/>
          </a:prstGeom>
          <a:noFill/>
        </p:spPr>
        <p:txBody>
          <a:bodyPr wrap="square" rtlCol="0">
            <a:spAutoFit/>
          </a:bodyPr>
          <a:lstStyle/>
          <a:p>
            <a:pPr algn="ctr"/>
            <a:r>
              <a:rPr lang="ru-RU" b="1" dirty="0">
                <a:latin typeface="Lato" panose="020F0502020204030203" pitchFamily="34" charset="0"/>
                <a:cs typeface="Lato" panose="020F0502020204030203" pitchFamily="34" charset="0"/>
              </a:rPr>
              <a:t>Юрий Гагарин — выдающийся гражданин России советской эпохи. 12 апреля 1961 г. на космическом корабле «Восток-1» он впервые за всю историю существования человечества совершил полет в космос. Пробыв на орбите Земли 108 минут, космонавт вернулся на планету героем международного масштаба. Популярности Гагарина могли позавидовать даже мировые кинозвёзды. С официальными визитами он побывал более чем в 30 иностранных государствах и объездил весь СССР. Выдающийся гражданин России Юрий Гагарин был награждён званием Героя Советского Союза и высшими знаками отличия многих стран. Он готовился к новому космическому полёту, однако авиакатастрофа, случившаяся в марте 1968 г. во Владимирской области, трагически оборвала его жизнь. </a:t>
            </a:r>
            <a:endParaRPr lang="ru-RU" b="1" dirty="0" smtClean="0">
              <a:latin typeface="Lato" panose="020F0502020204030203" pitchFamily="34" charset="0"/>
              <a:cs typeface="Lato" panose="020F0502020204030203" pitchFamily="34" charset="0"/>
            </a:endParaRPr>
          </a:p>
          <a:p>
            <a:pPr algn="ctr"/>
            <a:r>
              <a:rPr lang="ru-RU" b="1" dirty="0" smtClean="0">
                <a:latin typeface="Lato" panose="020F0502020204030203" pitchFamily="34" charset="0"/>
                <a:cs typeface="Lato" panose="020F0502020204030203" pitchFamily="34" charset="0"/>
              </a:rPr>
              <a:t>Прожив </a:t>
            </a:r>
            <a:r>
              <a:rPr lang="ru-RU" b="1" dirty="0">
                <a:latin typeface="Lato" panose="020F0502020204030203" pitchFamily="34" charset="0"/>
                <a:cs typeface="Lato" panose="020F0502020204030203" pitchFamily="34" charset="0"/>
              </a:rPr>
              <a:t>всего 34 года, Гагарин вошёл в число величайших людей XX века. </a:t>
            </a:r>
          </a:p>
        </p:txBody>
      </p:sp>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6418" y="3717032"/>
            <a:ext cx="4121558" cy="2736304"/>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3717032"/>
            <a:ext cx="4450936" cy="27363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901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637</TotalTime>
  <Words>1241</Words>
  <Application>Microsoft Office PowerPoint</Application>
  <PresentationFormat>Экран (4:3)</PresentationFormat>
  <Paragraphs>115</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Администратор</dc:creator>
  <cp:lastModifiedBy>User Windows</cp:lastModifiedBy>
  <cp:revision>42</cp:revision>
  <dcterms:created xsi:type="dcterms:W3CDTF">2020-06-04T05:05:34Z</dcterms:created>
  <dcterms:modified xsi:type="dcterms:W3CDTF">2020-06-09T04:16:11Z</dcterms:modified>
</cp:coreProperties>
</file>